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87" r:id="rId2"/>
    <p:sldMasterId id="2147485002" r:id="rId3"/>
  </p:sldMasterIdLst>
  <p:notesMasterIdLst>
    <p:notesMasterId r:id="rId75"/>
  </p:notesMasterIdLst>
  <p:sldIdLst>
    <p:sldId id="1956" r:id="rId4"/>
    <p:sldId id="456" r:id="rId5"/>
    <p:sldId id="2038" r:id="rId6"/>
    <p:sldId id="2042" r:id="rId7"/>
    <p:sldId id="276" r:id="rId8"/>
    <p:sldId id="361" r:id="rId9"/>
    <p:sldId id="2040" r:id="rId10"/>
    <p:sldId id="2041" r:id="rId11"/>
    <p:sldId id="302" r:id="rId12"/>
    <p:sldId id="264" r:id="rId13"/>
    <p:sldId id="267" r:id="rId14"/>
    <p:sldId id="723" r:id="rId15"/>
    <p:sldId id="762" r:id="rId16"/>
    <p:sldId id="561" r:id="rId17"/>
    <p:sldId id="562" r:id="rId18"/>
    <p:sldId id="1865" r:id="rId19"/>
    <p:sldId id="277" r:id="rId20"/>
    <p:sldId id="1868" r:id="rId21"/>
    <p:sldId id="2047" r:id="rId22"/>
    <p:sldId id="373" r:id="rId23"/>
    <p:sldId id="375" r:id="rId24"/>
    <p:sldId id="2046" r:id="rId25"/>
    <p:sldId id="2048" r:id="rId26"/>
    <p:sldId id="815" r:id="rId27"/>
    <p:sldId id="879" r:id="rId28"/>
    <p:sldId id="2006" r:id="rId29"/>
    <p:sldId id="492" r:id="rId30"/>
    <p:sldId id="817" r:id="rId31"/>
    <p:sldId id="526" r:id="rId32"/>
    <p:sldId id="527" r:id="rId33"/>
    <p:sldId id="528" r:id="rId34"/>
    <p:sldId id="464" r:id="rId35"/>
    <p:sldId id="1878" r:id="rId36"/>
    <p:sldId id="465" r:id="rId37"/>
    <p:sldId id="418" r:id="rId38"/>
    <p:sldId id="468" r:id="rId39"/>
    <p:sldId id="484" r:id="rId40"/>
    <p:sldId id="485" r:id="rId41"/>
    <p:sldId id="486" r:id="rId42"/>
    <p:sldId id="487" r:id="rId43"/>
    <p:sldId id="529" r:id="rId44"/>
    <p:sldId id="530" r:id="rId45"/>
    <p:sldId id="2045" r:id="rId46"/>
    <p:sldId id="493" r:id="rId47"/>
    <p:sldId id="494" r:id="rId48"/>
    <p:sldId id="532" r:id="rId49"/>
    <p:sldId id="531" r:id="rId50"/>
    <p:sldId id="2007" r:id="rId51"/>
    <p:sldId id="2049" r:id="rId52"/>
    <p:sldId id="2033" r:id="rId53"/>
    <p:sldId id="834" r:id="rId54"/>
    <p:sldId id="835" r:id="rId55"/>
    <p:sldId id="2023" r:id="rId56"/>
    <p:sldId id="495" r:id="rId57"/>
    <p:sldId id="496" r:id="rId58"/>
    <p:sldId id="497" r:id="rId59"/>
    <p:sldId id="2004" r:id="rId60"/>
    <p:sldId id="2051" r:id="rId61"/>
    <p:sldId id="686" r:id="rId62"/>
    <p:sldId id="2024" r:id="rId63"/>
    <p:sldId id="620" r:id="rId64"/>
    <p:sldId id="852" r:id="rId65"/>
    <p:sldId id="854" r:id="rId66"/>
    <p:sldId id="1964" r:id="rId67"/>
    <p:sldId id="1965" r:id="rId68"/>
    <p:sldId id="1985" r:id="rId69"/>
    <p:sldId id="498" r:id="rId70"/>
    <p:sldId id="1969" r:id="rId71"/>
    <p:sldId id="855" r:id="rId72"/>
    <p:sldId id="2026" r:id="rId73"/>
    <p:sldId id="1963" r:id="rId74"/>
  </p:sldIdLst>
  <p:sldSz cx="12192000" cy="6858000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9933FF"/>
    <a:srgbClr val="009900"/>
    <a:srgbClr val="000000"/>
    <a:srgbClr val="0033CC"/>
    <a:srgbClr val="0066FF"/>
    <a:srgbClr val="FF9900"/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4" autoAdjust="0"/>
    <p:restoredTop sz="83562" autoAdjust="0"/>
  </p:normalViewPr>
  <p:slideViewPr>
    <p:cSldViewPr>
      <p:cViewPr varScale="1">
        <p:scale>
          <a:sx n="61" d="100"/>
          <a:sy n="61" d="100"/>
        </p:scale>
        <p:origin x="90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DF15F2-9309-4366-A38C-EA16A5AB46FD}" type="doc">
      <dgm:prSet loTypeId="urn:microsoft.com/office/officeart/2005/8/layout/vList3#2" loCatId="list" qsTypeId="urn:microsoft.com/office/officeart/2005/8/quickstyle/3d1" qsCatId="3D" csTypeId="urn:microsoft.com/office/officeart/2005/8/colors/accent1_2" csCatId="accent1" phldr="1"/>
      <dgm:spPr/>
    </dgm:pt>
    <dgm:pt modelId="{9A4C616F-FA58-4162-9E54-67AA7C6D6C3B}">
      <dgm:prSet/>
      <dgm:spPr/>
      <dgm:t>
        <a:bodyPr/>
        <a:lstStyle/>
        <a:p>
          <a:pPr algn="l"/>
          <a:r>
            <a:rPr lang="tr-TR" dirty="0"/>
            <a:t>Sağlıklı toplumda %5-15</a:t>
          </a:r>
        </a:p>
      </dgm:t>
    </dgm:pt>
    <dgm:pt modelId="{ACA3D122-0E96-4FE6-86BB-9BA3CD8DF409}" type="parTrans" cxnId="{57D8D59C-C16D-4FA4-8B34-C040EA6C7D75}">
      <dgm:prSet/>
      <dgm:spPr/>
      <dgm:t>
        <a:bodyPr/>
        <a:lstStyle/>
        <a:p>
          <a:endParaRPr lang="tr-TR"/>
        </a:p>
      </dgm:t>
    </dgm:pt>
    <dgm:pt modelId="{CBC56F58-34F0-4B45-B4BA-CD0457CB1172}" type="sibTrans" cxnId="{57D8D59C-C16D-4FA4-8B34-C040EA6C7D75}">
      <dgm:prSet/>
      <dgm:spPr/>
      <dgm:t>
        <a:bodyPr/>
        <a:lstStyle/>
        <a:p>
          <a:endParaRPr lang="tr-TR"/>
        </a:p>
      </dgm:t>
    </dgm:pt>
    <dgm:pt modelId="{F1DDEB6B-7386-49F0-A02F-9FDADBBE04C6}">
      <dgm:prSet phldrT="[Metin]"/>
      <dgm:spPr/>
      <dgm:t>
        <a:bodyPr/>
        <a:lstStyle/>
        <a:p>
          <a:pPr algn="l"/>
          <a:r>
            <a:rPr lang="tr-TR" dirty="0"/>
            <a:t>Hastaneye yatan hastalarda %40</a:t>
          </a:r>
        </a:p>
      </dgm:t>
    </dgm:pt>
    <dgm:pt modelId="{1C563241-849E-4BB4-9F0B-21D0A8649ADD}" type="parTrans" cxnId="{5575F644-6FDD-493D-A696-D101F701F39F}">
      <dgm:prSet/>
      <dgm:spPr/>
      <dgm:t>
        <a:bodyPr/>
        <a:lstStyle/>
        <a:p>
          <a:endParaRPr lang="tr-TR"/>
        </a:p>
      </dgm:t>
    </dgm:pt>
    <dgm:pt modelId="{8BDF720A-4DBB-4EB9-9506-74BB7A04FE05}" type="sibTrans" cxnId="{5575F644-6FDD-493D-A696-D101F701F39F}">
      <dgm:prSet/>
      <dgm:spPr/>
      <dgm:t>
        <a:bodyPr/>
        <a:lstStyle/>
        <a:p>
          <a:endParaRPr lang="tr-TR"/>
        </a:p>
      </dgm:t>
    </dgm:pt>
    <dgm:pt modelId="{59E6DA2E-CAB6-42F2-A934-3237EBC03CF8}">
      <dgm:prSet phldrT="[Metin]"/>
      <dgm:spPr/>
      <dgm:t>
        <a:bodyPr/>
        <a:lstStyle/>
        <a:p>
          <a:pPr algn="l"/>
          <a:r>
            <a:rPr lang="tr-TR" dirty="0"/>
            <a:t>Bakım evinde yaşayanlarda %60</a:t>
          </a:r>
        </a:p>
      </dgm:t>
    </dgm:pt>
    <dgm:pt modelId="{0ACB4AB9-71CA-4888-BCB8-D023638FEBA8}" type="parTrans" cxnId="{418533A3-DD20-4649-B8B0-5B49E2EA017F}">
      <dgm:prSet/>
      <dgm:spPr/>
      <dgm:t>
        <a:bodyPr/>
        <a:lstStyle/>
        <a:p>
          <a:endParaRPr lang="tr-TR"/>
        </a:p>
      </dgm:t>
    </dgm:pt>
    <dgm:pt modelId="{8E0B4560-EF12-490F-ACE5-244C7ADBBDA0}" type="sibTrans" cxnId="{418533A3-DD20-4649-B8B0-5B49E2EA017F}">
      <dgm:prSet/>
      <dgm:spPr/>
      <dgm:t>
        <a:bodyPr/>
        <a:lstStyle/>
        <a:p>
          <a:endParaRPr lang="tr-TR"/>
        </a:p>
      </dgm:t>
    </dgm:pt>
    <dgm:pt modelId="{1EB1CA6F-E5F3-4D97-BA2A-F2414EE225CC}">
      <dgm:prSet phldrT="[Metin]"/>
      <dgm:spPr/>
      <dgm:t>
        <a:bodyPr/>
        <a:lstStyle/>
        <a:p>
          <a:pPr algn="l"/>
          <a:r>
            <a:rPr lang="tr-TR" dirty="0"/>
            <a:t>Kanser hastalarında %85</a:t>
          </a:r>
        </a:p>
      </dgm:t>
    </dgm:pt>
    <dgm:pt modelId="{FA69562E-D41F-42D4-981C-A30163028FD6}" type="parTrans" cxnId="{BD9BF7A4-33BE-4CC5-9586-4314731C7CB7}">
      <dgm:prSet/>
      <dgm:spPr/>
      <dgm:t>
        <a:bodyPr/>
        <a:lstStyle/>
        <a:p>
          <a:endParaRPr lang="tr-TR"/>
        </a:p>
      </dgm:t>
    </dgm:pt>
    <dgm:pt modelId="{03756F47-5C59-4716-9330-30672C9EC699}" type="sibTrans" cxnId="{BD9BF7A4-33BE-4CC5-9586-4314731C7CB7}">
      <dgm:prSet/>
      <dgm:spPr/>
      <dgm:t>
        <a:bodyPr/>
        <a:lstStyle/>
        <a:p>
          <a:endParaRPr lang="tr-TR"/>
        </a:p>
      </dgm:t>
    </dgm:pt>
    <dgm:pt modelId="{B05EE158-A47F-4516-9A6B-4F9ABD00BCA3}" type="pres">
      <dgm:prSet presAssocID="{5EDF15F2-9309-4366-A38C-EA16A5AB46FD}" presName="linearFlow" presStyleCnt="0">
        <dgm:presLayoutVars>
          <dgm:dir/>
          <dgm:resizeHandles val="exact"/>
        </dgm:presLayoutVars>
      </dgm:prSet>
      <dgm:spPr/>
    </dgm:pt>
    <dgm:pt modelId="{71D775D6-EADE-49C7-93E2-F32BF6D3AC85}" type="pres">
      <dgm:prSet presAssocID="{9A4C616F-FA58-4162-9E54-67AA7C6D6C3B}" presName="composite" presStyleCnt="0"/>
      <dgm:spPr/>
    </dgm:pt>
    <dgm:pt modelId="{6CAF9AAB-78E0-4BBD-B275-817AB23E2478}" type="pres">
      <dgm:prSet presAssocID="{9A4C616F-FA58-4162-9E54-67AA7C6D6C3B}" presName="imgShp" presStyleLbl="fgImgPlace1" presStyleIdx="0" presStyleCnt="4" custLinFactNeighborX="-66855" custLinFactNeighborY="57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6B24485-C336-42E9-9300-65504FC7469F}" type="pres">
      <dgm:prSet presAssocID="{9A4C616F-FA58-4162-9E54-67AA7C6D6C3B}" presName="txShp" presStyleLbl="node1" presStyleIdx="0" presStyleCnt="4" custScaleX="10128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2EB07F-C98A-4F04-B4AF-0A09AD71D3D2}" type="pres">
      <dgm:prSet presAssocID="{CBC56F58-34F0-4B45-B4BA-CD0457CB1172}" presName="spacing" presStyleCnt="0"/>
      <dgm:spPr/>
    </dgm:pt>
    <dgm:pt modelId="{ED6CE697-4AAB-4DC9-97B6-308195DA6259}" type="pres">
      <dgm:prSet presAssocID="{F1DDEB6B-7386-49F0-A02F-9FDADBBE04C6}" presName="composite" presStyleCnt="0"/>
      <dgm:spPr/>
    </dgm:pt>
    <dgm:pt modelId="{AB23CD6A-162D-4077-A8D1-465F8F887C51}" type="pres">
      <dgm:prSet presAssocID="{F1DDEB6B-7386-49F0-A02F-9FDADBBE04C6}" presName="imgShp" presStyleLbl="fgImgPlace1" presStyleIdx="1" presStyleCnt="4" custLinFactNeighborX="-57454" custLinFactNeighborY="-26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E4D036-9574-422A-A47D-00BEFF9B1F51}" type="pres">
      <dgm:prSet presAssocID="{F1DDEB6B-7386-49F0-A02F-9FDADBBE04C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800D4FF-4068-49CD-A1B9-AE99694BBF59}" type="pres">
      <dgm:prSet presAssocID="{8BDF720A-4DBB-4EB9-9506-74BB7A04FE05}" presName="spacing" presStyleCnt="0"/>
      <dgm:spPr/>
    </dgm:pt>
    <dgm:pt modelId="{C5A050AC-C4F4-4E9C-94F3-2B0F09F14FBF}" type="pres">
      <dgm:prSet presAssocID="{59E6DA2E-CAB6-42F2-A934-3237EBC03CF8}" presName="composite" presStyleCnt="0"/>
      <dgm:spPr/>
    </dgm:pt>
    <dgm:pt modelId="{A581D780-1BEE-4711-A846-383270DE20ED}" type="pres">
      <dgm:prSet presAssocID="{59E6DA2E-CAB6-42F2-A934-3237EBC03CF8}" presName="imgShp" presStyleLbl="fgImgPlace1" presStyleIdx="2" presStyleCnt="4" custLinFactNeighborX="-58498" custLinFactNeighborY="417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23778DF-F4A4-4999-8581-C4F271E9B3BA}" type="pres">
      <dgm:prSet presAssocID="{59E6DA2E-CAB6-42F2-A934-3237EBC03CF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8E5CFC-8984-4402-A061-1A6C254D0C89}" type="pres">
      <dgm:prSet presAssocID="{8E0B4560-EF12-490F-ACE5-244C7ADBBDA0}" presName="spacing" presStyleCnt="0"/>
      <dgm:spPr/>
    </dgm:pt>
    <dgm:pt modelId="{3ADB07D8-A85A-4F3E-B397-04A2A5A62512}" type="pres">
      <dgm:prSet presAssocID="{1EB1CA6F-E5F3-4D97-BA2A-F2414EE225CC}" presName="composite" presStyleCnt="0"/>
      <dgm:spPr/>
    </dgm:pt>
    <dgm:pt modelId="{286D9DBE-01C8-4785-BB65-5E260F7318CA}" type="pres">
      <dgm:prSet presAssocID="{1EB1CA6F-E5F3-4D97-BA2A-F2414EE225CC}" presName="imgShp" presStyleLbl="fgImgPlace1" presStyleIdx="3" presStyleCnt="4" custLinFactNeighborX="-56409" custLinFactNeighborY="208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2EE9538-14AF-4038-894A-4B9902E51351}" type="pres">
      <dgm:prSet presAssocID="{1EB1CA6F-E5F3-4D97-BA2A-F2414EE225C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2D212CC-CE03-6B45-8707-0FDDD0C709FA}" type="presOf" srcId="{9A4C616F-FA58-4162-9E54-67AA7C6D6C3B}" destId="{06B24485-C336-42E9-9300-65504FC7469F}" srcOrd="0" destOrd="0" presId="urn:microsoft.com/office/officeart/2005/8/layout/vList3#2"/>
    <dgm:cxn modelId="{5575F644-6FDD-493D-A696-D101F701F39F}" srcId="{5EDF15F2-9309-4366-A38C-EA16A5AB46FD}" destId="{F1DDEB6B-7386-49F0-A02F-9FDADBBE04C6}" srcOrd="1" destOrd="0" parTransId="{1C563241-849E-4BB4-9F0B-21D0A8649ADD}" sibTransId="{8BDF720A-4DBB-4EB9-9506-74BB7A04FE05}"/>
    <dgm:cxn modelId="{EC528B8A-9EF0-9440-8B00-861D8DC65F76}" type="presOf" srcId="{1EB1CA6F-E5F3-4D97-BA2A-F2414EE225CC}" destId="{D2EE9538-14AF-4038-894A-4B9902E51351}" srcOrd="0" destOrd="0" presId="urn:microsoft.com/office/officeart/2005/8/layout/vList3#2"/>
    <dgm:cxn modelId="{BD9BF7A4-33BE-4CC5-9586-4314731C7CB7}" srcId="{5EDF15F2-9309-4366-A38C-EA16A5AB46FD}" destId="{1EB1CA6F-E5F3-4D97-BA2A-F2414EE225CC}" srcOrd="3" destOrd="0" parTransId="{FA69562E-D41F-42D4-981C-A30163028FD6}" sibTransId="{03756F47-5C59-4716-9330-30672C9EC699}"/>
    <dgm:cxn modelId="{57D8D59C-C16D-4FA4-8B34-C040EA6C7D75}" srcId="{5EDF15F2-9309-4366-A38C-EA16A5AB46FD}" destId="{9A4C616F-FA58-4162-9E54-67AA7C6D6C3B}" srcOrd="0" destOrd="0" parTransId="{ACA3D122-0E96-4FE6-86BB-9BA3CD8DF409}" sibTransId="{CBC56F58-34F0-4B45-B4BA-CD0457CB1172}"/>
    <dgm:cxn modelId="{418533A3-DD20-4649-B8B0-5B49E2EA017F}" srcId="{5EDF15F2-9309-4366-A38C-EA16A5AB46FD}" destId="{59E6DA2E-CAB6-42F2-A934-3237EBC03CF8}" srcOrd="2" destOrd="0" parTransId="{0ACB4AB9-71CA-4888-BCB8-D023638FEBA8}" sibTransId="{8E0B4560-EF12-490F-ACE5-244C7ADBBDA0}"/>
    <dgm:cxn modelId="{22D3C4F1-EA71-ED47-BCDC-220A2A51F8F7}" type="presOf" srcId="{5EDF15F2-9309-4366-A38C-EA16A5AB46FD}" destId="{B05EE158-A47F-4516-9A6B-4F9ABD00BCA3}" srcOrd="0" destOrd="0" presId="urn:microsoft.com/office/officeart/2005/8/layout/vList3#2"/>
    <dgm:cxn modelId="{30A06748-36D4-3249-80A7-F596EA0B6625}" type="presOf" srcId="{F1DDEB6B-7386-49F0-A02F-9FDADBBE04C6}" destId="{7EE4D036-9574-422A-A47D-00BEFF9B1F51}" srcOrd="0" destOrd="0" presId="urn:microsoft.com/office/officeart/2005/8/layout/vList3#2"/>
    <dgm:cxn modelId="{1E722BD0-64A5-F54D-BEF1-2EAF952ADA05}" type="presOf" srcId="{59E6DA2E-CAB6-42F2-A934-3237EBC03CF8}" destId="{723778DF-F4A4-4999-8581-C4F271E9B3BA}" srcOrd="0" destOrd="0" presId="urn:microsoft.com/office/officeart/2005/8/layout/vList3#2"/>
    <dgm:cxn modelId="{91C3571C-D80B-7848-AE1F-C223D163E5F5}" type="presParOf" srcId="{B05EE158-A47F-4516-9A6B-4F9ABD00BCA3}" destId="{71D775D6-EADE-49C7-93E2-F32BF6D3AC85}" srcOrd="0" destOrd="0" presId="urn:microsoft.com/office/officeart/2005/8/layout/vList3#2"/>
    <dgm:cxn modelId="{E066DCFF-FA45-7B46-833F-0493FECF16C8}" type="presParOf" srcId="{71D775D6-EADE-49C7-93E2-F32BF6D3AC85}" destId="{6CAF9AAB-78E0-4BBD-B275-817AB23E2478}" srcOrd="0" destOrd="0" presId="urn:microsoft.com/office/officeart/2005/8/layout/vList3#2"/>
    <dgm:cxn modelId="{2ED4B579-FE41-5B4D-9EC9-7307135B1425}" type="presParOf" srcId="{71D775D6-EADE-49C7-93E2-F32BF6D3AC85}" destId="{06B24485-C336-42E9-9300-65504FC7469F}" srcOrd="1" destOrd="0" presId="urn:microsoft.com/office/officeart/2005/8/layout/vList3#2"/>
    <dgm:cxn modelId="{66495C71-6653-E04B-8172-92E8524C90B5}" type="presParOf" srcId="{B05EE158-A47F-4516-9A6B-4F9ABD00BCA3}" destId="{742EB07F-C98A-4F04-B4AF-0A09AD71D3D2}" srcOrd="1" destOrd="0" presId="urn:microsoft.com/office/officeart/2005/8/layout/vList3#2"/>
    <dgm:cxn modelId="{825F9CA5-A6EE-BC4E-A56B-7F0960B2D4C4}" type="presParOf" srcId="{B05EE158-A47F-4516-9A6B-4F9ABD00BCA3}" destId="{ED6CE697-4AAB-4DC9-97B6-308195DA6259}" srcOrd="2" destOrd="0" presId="urn:microsoft.com/office/officeart/2005/8/layout/vList3#2"/>
    <dgm:cxn modelId="{0E9D9E44-B7FA-7E43-A162-E58522A1199A}" type="presParOf" srcId="{ED6CE697-4AAB-4DC9-97B6-308195DA6259}" destId="{AB23CD6A-162D-4077-A8D1-465F8F887C51}" srcOrd="0" destOrd="0" presId="urn:microsoft.com/office/officeart/2005/8/layout/vList3#2"/>
    <dgm:cxn modelId="{C92606E3-F1C6-1943-94CA-7539E36A4ED4}" type="presParOf" srcId="{ED6CE697-4AAB-4DC9-97B6-308195DA6259}" destId="{7EE4D036-9574-422A-A47D-00BEFF9B1F51}" srcOrd="1" destOrd="0" presId="urn:microsoft.com/office/officeart/2005/8/layout/vList3#2"/>
    <dgm:cxn modelId="{CB59FEAC-E676-C344-B06B-27BFF988065B}" type="presParOf" srcId="{B05EE158-A47F-4516-9A6B-4F9ABD00BCA3}" destId="{C800D4FF-4068-49CD-A1B9-AE99694BBF59}" srcOrd="3" destOrd="0" presId="urn:microsoft.com/office/officeart/2005/8/layout/vList3#2"/>
    <dgm:cxn modelId="{59009C0B-FAAD-094D-B452-77D406E367A8}" type="presParOf" srcId="{B05EE158-A47F-4516-9A6B-4F9ABD00BCA3}" destId="{C5A050AC-C4F4-4E9C-94F3-2B0F09F14FBF}" srcOrd="4" destOrd="0" presId="urn:microsoft.com/office/officeart/2005/8/layout/vList3#2"/>
    <dgm:cxn modelId="{C17A495A-E06A-164B-902F-5DA2ECE9673E}" type="presParOf" srcId="{C5A050AC-C4F4-4E9C-94F3-2B0F09F14FBF}" destId="{A581D780-1BEE-4711-A846-383270DE20ED}" srcOrd="0" destOrd="0" presId="urn:microsoft.com/office/officeart/2005/8/layout/vList3#2"/>
    <dgm:cxn modelId="{36F1CCEE-4D2B-3344-B519-749E65BAA1E0}" type="presParOf" srcId="{C5A050AC-C4F4-4E9C-94F3-2B0F09F14FBF}" destId="{723778DF-F4A4-4999-8581-C4F271E9B3BA}" srcOrd="1" destOrd="0" presId="urn:microsoft.com/office/officeart/2005/8/layout/vList3#2"/>
    <dgm:cxn modelId="{764C1D19-50A9-B645-AC51-0249FC2B1A44}" type="presParOf" srcId="{B05EE158-A47F-4516-9A6B-4F9ABD00BCA3}" destId="{E78E5CFC-8984-4402-A061-1A6C254D0C89}" srcOrd="5" destOrd="0" presId="urn:microsoft.com/office/officeart/2005/8/layout/vList3#2"/>
    <dgm:cxn modelId="{6D8F19BB-291A-0948-978E-703644E68C3E}" type="presParOf" srcId="{B05EE158-A47F-4516-9A6B-4F9ABD00BCA3}" destId="{3ADB07D8-A85A-4F3E-B397-04A2A5A62512}" srcOrd="6" destOrd="0" presId="urn:microsoft.com/office/officeart/2005/8/layout/vList3#2"/>
    <dgm:cxn modelId="{04571B4C-1089-A640-92C2-760BB47ADB90}" type="presParOf" srcId="{3ADB07D8-A85A-4F3E-B397-04A2A5A62512}" destId="{286D9DBE-01C8-4785-BB65-5E260F7318CA}" srcOrd="0" destOrd="0" presId="urn:microsoft.com/office/officeart/2005/8/layout/vList3#2"/>
    <dgm:cxn modelId="{EC2DA063-3022-494A-B089-E4867510FF93}" type="presParOf" srcId="{3ADB07D8-A85A-4F3E-B397-04A2A5A62512}" destId="{D2EE9538-14AF-4038-894A-4B9902E51351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3E3B616-7730-4D6E-AC0F-2285EF26A06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A7F062B-192C-4644-A23E-131473D61B0C}">
      <dgm:prSet phldrT="[Metin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tr-TR" sz="2800" dirty="0">
              <a:latin typeface="Arial" pitchFamily="34" charset="0"/>
              <a:cs typeface="Arial" pitchFamily="34" charset="0"/>
            </a:rPr>
            <a:t>Postpilorik </a:t>
          </a:r>
        </a:p>
      </dgm:t>
    </dgm:pt>
    <dgm:pt modelId="{349DAFA2-F847-491E-BEFF-44F59BDA54D1}">
      <dgm:prSet phldrT="[Metin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tr-TR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rPr>
            <a:t>Gastrik</a:t>
          </a:r>
        </a:p>
      </dgm:t>
    </dgm:pt>
    <dgm:pt modelId="{2BDE647B-9210-42B6-B4DF-C5BD9FD6C3B9}">
      <dgm:prSet phldrT="[Metin]" custT="1"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tr-TR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Sürekli Beslenme</a:t>
          </a:r>
        </a:p>
      </dgm:t>
    </dgm:pt>
    <dgm:pt modelId="{A1E85D58-A4AD-419B-875F-729AE8B1F25B}" type="sibTrans" cxnId="{A0179A78-95CA-4408-88D9-B167A8DB32BF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tr-TR" dirty="0"/>
        </a:p>
      </dgm:t>
    </dgm:pt>
    <dgm:pt modelId="{424CCEE8-5DFD-419B-AC2E-1B8A70E01A77}" type="parTrans" cxnId="{A0179A78-95CA-4408-88D9-B167A8DB32BF}">
      <dgm:prSet/>
      <dgm:spPr/>
      <dgm:t>
        <a:bodyPr/>
        <a:lstStyle/>
        <a:p>
          <a:endParaRPr lang="tr-TR"/>
        </a:p>
      </dgm:t>
    </dgm:pt>
    <dgm:pt modelId="{F58D2A3C-EE23-4FD5-9DE8-1ED68138AC67}" type="sibTrans" cxnId="{AFDBF2F4-BFB0-4724-85DE-B43FC3B78812}">
      <dgm:prSet/>
      <dgm:spPr/>
      <dgm:t>
        <a:bodyPr/>
        <a:lstStyle/>
        <a:p>
          <a:endParaRPr lang="tr-TR"/>
        </a:p>
      </dgm:t>
    </dgm:pt>
    <dgm:pt modelId="{C6BD23C5-9BFD-45AE-815B-3C78991CA520}" type="parTrans" cxnId="{AFDBF2F4-BFB0-4724-85DE-B43FC3B78812}">
      <dgm:prSet/>
      <dgm:spPr/>
      <dgm:t>
        <a:bodyPr/>
        <a:lstStyle/>
        <a:p>
          <a:endParaRPr lang="tr-TR"/>
        </a:p>
      </dgm:t>
    </dgm:pt>
    <dgm:pt modelId="{14B376FE-0AB2-4F39-BA09-0800BF444C62}" type="sibTrans" cxnId="{F59CDB75-C7F2-4E94-A1DC-71B175E60037}">
      <dgm:prSet/>
      <dgm:spPr/>
      <dgm:t>
        <a:bodyPr/>
        <a:lstStyle/>
        <a:p>
          <a:endParaRPr lang="tr-TR"/>
        </a:p>
      </dgm:t>
    </dgm:pt>
    <dgm:pt modelId="{B1E89C0E-93D5-4CB5-8594-9BEA84B860AD}" type="parTrans" cxnId="{F59CDB75-C7F2-4E94-A1DC-71B175E60037}">
      <dgm:prSet/>
      <dgm:spPr/>
      <dgm:t>
        <a:bodyPr/>
        <a:lstStyle/>
        <a:p>
          <a:endParaRPr lang="tr-TR"/>
        </a:p>
      </dgm:t>
    </dgm:pt>
    <dgm:pt modelId="{6F313516-8CD7-4DF7-872A-BF86F2BCD16A}">
      <dgm:prSet phldrT="[Metin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tr-TR" sz="2400" dirty="0" err="1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Tolere</a:t>
          </a:r>
          <a:r>
            <a:rPr lang="tr-TR" sz="2400" baseline="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edilen  doza dön</a:t>
          </a:r>
          <a:endParaRPr lang="tr-TR" sz="2400" dirty="0">
            <a:latin typeface="Arial" pitchFamily="34" charset="0"/>
            <a:cs typeface="Arial" pitchFamily="34" charset="0"/>
          </a:endParaRPr>
        </a:p>
      </dgm:t>
    </dgm:pt>
    <dgm:pt modelId="{E7BEFEA8-67D6-42BD-BC98-C480C2773588}">
      <dgm:prSet phldrT="[Metin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Yavaş arttır</a:t>
          </a:r>
        </a:p>
        <a:p>
          <a:pPr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dirty="0">
            <a:solidFill>
              <a:schemeClr val="accent4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E749EA8-8555-49EF-870F-03A1ED16DFD1}" type="sibTrans" cxnId="{5A1BB9EC-5672-4999-B2A0-B576E8B28A43}">
      <dgm:prSet/>
      <dgm:spPr>
        <a:solidFill>
          <a:srgbClr val="C00000"/>
        </a:solidFill>
      </dgm:spPr>
      <dgm:t>
        <a:bodyPr/>
        <a:lstStyle/>
        <a:p>
          <a:endParaRPr lang="tr-TR" dirty="0"/>
        </a:p>
      </dgm:t>
    </dgm:pt>
    <dgm:pt modelId="{CA64FD99-E6FD-4A40-83D6-93EA2AB04CBC}" type="parTrans" cxnId="{5A1BB9EC-5672-4999-B2A0-B576E8B28A43}">
      <dgm:prSet/>
      <dgm:spPr/>
      <dgm:t>
        <a:bodyPr/>
        <a:lstStyle/>
        <a:p>
          <a:endParaRPr lang="tr-TR"/>
        </a:p>
      </dgm:t>
    </dgm:pt>
    <dgm:pt modelId="{A9ED2549-9670-4DB8-8324-AC5C0B9FF674}" type="sibTrans" cxnId="{968DBF98-A2A2-43F3-8103-944027B94C17}">
      <dgm:prSet/>
      <dgm:spPr/>
      <dgm:t>
        <a:bodyPr/>
        <a:lstStyle/>
        <a:p>
          <a:endParaRPr lang="tr-TR"/>
        </a:p>
      </dgm:t>
    </dgm:pt>
    <dgm:pt modelId="{424451E8-423B-487B-ABA4-D33C3AFB75EC}" type="parTrans" cxnId="{968DBF98-A2A2-43F3-8103-944027B94C17}">
      <dgm:prSet/>
      <dgm:spPr/>
      <dgm:t>
        <a:bodyPr/>
        <a:lstStyle/>
        <a:p>
          <a:endParaRPr lang="tr-TR"/>
        </a:p>
      </dgm:t>
    </dgm:pt>
    <dgm:pt modelId="{C575C8F3-3CCD-4753-9634-56E4C1A5C492}">
      <dgm:prSet phldrT="[Metin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tr-TR" sz="2400" dirty="0" err="1">
              <a:latin typeface="Arial" pitchFamily="34" charset="0"/>
              <a:cs typeface="Arial" pitchFamily="34" charset="0"/>
            </a:rPr>
            <a:t>Prokinetik</a:t>
          </a:r>
          <a:r>
            <a:rPr lang="tr-TR" sz="2400" dirty="0">
              <a:latin typeface="Arial" pitchFamily="34" charset="0"/>
              <a:cs typeface="Arial" pitchFamily="34" charset="0"/>
            </a:rPr>
            <a:t>  </a:t>
          </a:r>
        </a:p>
      </dgm:t>
    </dgm:pt>
    <dgm:pt modelId="{C5742F42-30E2-4325-8896-6E0624D90325}">
      <dgm:prSet phldrT="[Metin]" custT="1"/>
      <dgm:spPr>
        <a:ln>
          <a:solidFill>
            <a:schemeClr val="accent1"/>
          </a:solidFill>
        </a:ln>
      </dgm:spPr>
      <dgm:t>
        <a:bodyPr/>
        <a:lstStyle/>
        <a:p>
          <a:endParaRPr lang="tr-TR" sz="2400" dirty="0">
            <a:latin typeface="Arial" pitchFamily="34" charset="0"/>
            <a:cs typeface="Arial" pitchFamily="34" charset="0"/>
          </a:endParaRPr>
        </a:p>
      </dgm:t>
    </dgm:pt>
    <dgm:pt modelId="{77B1FF34-2A59-43E2-9082-98CBDE8EB98C}">
      <dgm:prSet phldrT="[Metin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tr-TR" sz="2400" dirty="0">
            <a:solidFill>
              <a:schemeClr val="accent4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>
          <a:r>
            <a:rPr lang="tr-TR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Hedef doz</a:t>
          </a:r>
        </a:p>
        <a:p>
          <a:endParaRPr lang="tr-TR" sz="2400" dirty="0">
            <a:solidFill>
              <a:schemeClr val="accent4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1ADABA7-769C-4E4B-B74A-5EDBD21EADF2}" type="sibTrans" cxnId="{5B93C6F7-DB3F-4F32-BA73-B7E73038D038}">
      <dgm:prSet/>
      <dgm:spPr/>
      <dgm:t>
        <a:bodyPr/>
        <a:lstStyle/>
        <a:p>
          <a:endParaRPr lang="tr-TR"/>
        </a:p>
      </dgm:t>
    </dgm:pt>
    <dgm:pt modelId="{23DB239C-13F8-4A77-B005-990E2274EF25}" type="parTrans" cxnId="{5B93C6F7-DB3F-4F32-BA73-B7E73038D038}">
      <dgm:prSet/>
      <dgm:spPr/>
      <dgm:t>
        <a:bodyPr/>
        <a:lstStyle/>
        <a:p>
          <a:endParaRPr lang="tr-TR"/>
        </a:p>
      </dgm:t>
    </dgm:pt>
    <dgm:pt modelId="{CF0E2826-3B3B-49EB-841A-5FD530BF7A61}" type="sibTrans" cxnId="{4EFFF330-F1A2-4F26-BD7A-022209B8C875}">
      <dgm:prSet/>
      <dgm:spPr/>
      <dgm:t>
        <a:bodyPr/>
        <a:lstStyle/>
        <a:p>
          <a:endParaRPr lang="tr-TR"/>
        </a:p>
      </dgm:t>
    </dgm:pt>
    <dgm:pt modelId="{5FD8BF6E-6A29-4086-BFC4-A7B1629E5A6A}" type="parTrans" cxnId="{4EFFF330-F1A2-4F26-BD7A-022209B8C875}">
      <dgm:prSet/>
      <dgm:spPr/>
      <dgm:t>
        <a:bodyPr/>
        <a:lstStyle/>
        <a:p>
          <a:endParaRPr lang="tr-TR"/>
        </a:p>
      </dgm:t>
    </dgm:pt>
    <dgm:pt modelId="{780C6F24-D708-4A70-ADE8-0D0965FE15A4}" type="sibTrans" cxnId="{C467B061-C8AD-4E02-8232-9324C0233B70}">
      <dgm:prSet/>
      <dgm:spPr/>
      <dgm:t>
        <a:bodyPr/>
        <a:lstStyle/>
        <a:p>
          <a:endParaRPr lang="tr-TR"/>
        </a:p>
      </dgm:t>
    </dgm:pt>
    <dgm:pt modelId="{C4799336-AC41-4ECF-828A-6DAB495AB3AF}" type="parTrans" cxnId="{C467B061-C8AD-4E02-8232-9324C0233B70}">
      <dgm:prSet/>
      <dgm:spPr/>
      <dgm:t>
        <a:bodyPr/>
        <a:lstStyle/>
        <a:p>
          <a:endParaRPr lang="tr-TR"/>
        </a:p>
      </dgm:t>
    </dgm:pt>
    <dgm:pt modelId="{CE5C8F0E-5C1C-4DA0-90E1-C9C21D5D22AB}" type="pres">
      <dgm:prSet presAssocID="{23E3B616-7730-4D6E-AC0F-2285EF26A065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EEFAAF0-4366-4115-8F90-D4ACCD59F874}" type="pres">
      <dgm:prSet presAssocID="{23E3B616-7730-4D6E-AC0F-2285EF26A065}" presName="tSp" presStyleCnt="0"/>
      <dgm:spPr/>
    </dgm:pt>
    <dgm:pt modelId="{C133D701-44F4-4F77-8126-F1852BD0C620}" type="pres">
      <dgm:prSet presAssocID="{23E3B616-7730-4D6E-AC0F-2285EF26A065}" presName="bSp" presStyleCnt="0"/>
      <dgm:spPr/>
    </dgm:pt>
    <dgm:pt modelId="{1882A15D-2F68-4CE7-86D5-F69F4B0095D2}" type="pres">
      <dgm:prSet presAssocID="{23E3B616-7730-4D6E-AC0F-2285EF26A065}" presName="process" presStyleCnt="0"/>
      <dgm:spPr/>
    </dgm:pt>
    <dgm:pt modelId="{4CEA5547-3685-42A2-A81E-ECB31A411A2A}" type="pres">
      <dgm:prSet presAssocID="{2BDE647B-9210-42B6-B4DF-C5BD9FD6C3B9}" presName="composite1" presStyleCnt="0"/>
      <dgm:spPr/>
    </dgm:pt>
    <dgm:pt modelId="{A441ABB2-4A50-4F35-AD3D-A17293D9E130}" type="pres">
      <dgm:prSet presAssocID="{2BDE647B-9210-42B6-B4DF-C5BD9FD6C3B9}" presName="dummyNode1" presStyleLbl="node1" presStyleIdx="0" presStyleCnt="3"/>
      <dgm:spPr/>
    </dgm:pt>
    <dgm:pt modelId="{B5365194-E91B-42A8-8568-2A8F8B30CAD1}" type="pres">
      <dgm:prSet presAssocID="{2BDE647B-9210-42B6-B4DF-C5BD9FD6C3B9}" presName="childNode1" presStyleLbl="bgAcc1" presStyleIdx="0" presStyleCnt="3" custScaleX="134832" custLinFactNeighborX="-1811" custLinFactNeighborY="-280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82C3D6-742A-4644-88D0-8BFCC343F384}" type="pres">
      <dgm:prSet presAssocID="{2BDE647B-9210-42B6-B4DF-C5BD9FD6C3B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400B2D-2C94-4CBB-B787-69AA732B36E0}" type="pres">
      <dgm:prSet presAssocID="{2BDE647B-9210-42B6-B4DF-C5BD9FD6C3B9}" presName="parentNode1" presStyleLbl="node1" presStyleIdx="0" presStyleCnt="3" custLinFactNeighborX="12130" custLinFactNeighborY="-1537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6CE41B-A3E4-4724-96E8-44E4B890CB73}" type="pres">
      <dgm:prSet presAssocID="{2BDE647B-9210-42B6-B4DF-C5BD9FD6C3B9}" presName="connSite1" presStyleCnt="0"/>
      <dgm:spPr/>
    </dgm:pt>
    <dgm:pt modelId="{2895716B-3031-4FD9-A65C-C72EE0BB9209}" type="pres">
      <dgm:prSet presAssocID="{A1E85D58-A4AD-419B-875F-729AE8B1F25B}" presName="Name9" presStyleLbl="sibTrans2D1" presStyleIdx="0" presStyleCnt="2" custScaleX="40942" custScaleY="34636" custLinFactNeighborX="-23567" custLinFactNeighborY="95372"/>
      <dgm:spPr/>
      <dgm:t>
        <a:bodyPr/>
        <a:lstStyle/>
        <a:p>
          <a:endParaRPr lang="tr-TR"/>
        </a:p>
      </dgm:t>
    </dgm:pt>
    <dgm:pt modelId="{1AC1C8FF-DC51-47D7-975D-0A348FB1D11F}" type="pres">
      <dgm:prSet presAssocID="{E7BEFEA8-67D6-42BD-BC98-C480C2773588}" presName="composite2" presStyleCnt="0"/>
      <dgm:spPr/>
    </dgm:pt>
    <dgm:pt modelId="{C3BFCCFB-7F30-42D6-9032-0C407F00387D}" type="pres">
      <dgm:prSet presAssocID="{E7BEFEA8-67D6-42BD-BC98-C480C2773588}" presName="dummyNode2" presStyleLbl="node1" presStyleIdx="0" presStyleCnt="3"/>
      <dgm:spPr/>
    </dgm:pt>
    <dgm:pt modelId="{7A997A40-8EC8-4798-B541-E889A330175A}" type="pres">
      <dgm:prSet presAssocID="{E7BEFEA8-67D6-42BD-BC98-C480C2773588}" presName="childNode2" presStyleLbl="bgAcc1" presStyleIdx="1" presStyleCnt="3" custScaleX="13512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C13173-DD79-454D-8482-066E87D95124}" type="pres">
      <dgm:prSet presAssocID="{E7BEFEA8-67D6-42BD-BC98-C480C2773588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0C6F4E-FDE4-4E48-B58D-27D4E9E0D0ED}" type="pres">
      <dgm:prSet presAssocID="{E7BEFEA8-67D6-42BD-BC98-C480C2773588}" presName="parentNode2" presStyleLbl="node1" presStyleIdx="1" presStyleCnt="3" custScaleX="113995" custLinFactNeighborX="709" custLinFactNeighborY="-183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97FB3E-4F41-4940-B82D-9D03A40E2469}" type="pres">
      <dgm:prSet presAssocID="{E7BEFEA8-67D6-42BD-BC98-C480C2773588}" presName="connSite2" presStyleCnt="0"/>
      <dgm:spPr/>
    </dgm:pt>
    <dgm:pt modelId="{1115A739-9419-49D5-B17C-3C413E484D93}" type="pres">
      <dgm:prSet presAssocID="{EE749EA8-8555-49EF-870F-03A1ED16DFD1}" presName="Name18" presStyleLbl="sibTrans2D1" presStyleIdx="1" presStyleCnt="2" custLinFactNeighborX="-1779" custLinFactNeighborY="-11016"/>
      <dgm:spPr/>
      <dgm:t>
        <a:bodyPr/>
        <a:lstStyle/>
        <a:p>
          <a:endParaRPr lang="tr-TR"/>
        </a:p>
      </dgm:t>
    </dgm:pt>
    <dgm:pt modelId="{96E4B394-BFAF-4F6B-92BB-D5D9BF71F14F}" type="pres">
      <dgm:prSet presAssocID="{77B1FF34-2A59-43E2-9082-98CBDE8EB98C}" presName="composite1" presStyleCnt="0"/>
      <dgm:spPr/>
    </dgm:pt>
    <dgm:pt modelId="{5657575B-E8EA-4C47-8729-CD5824F73C5B}" type="pres">
      <dgm:prSet presAssocID="{77B1FF34-2A59-43E2-9082-98CBDE8EB98C}" presName="dummyNode1" presStyleLbl="node1" presStyleIdx="1" presStyleCnt="3"/>
      <dgm:spPr/>
    </dgm:pt>
    <dgm:pt modelId="{FACCEAC7-DA8C-4C25-A22F-EB760184F1D5}" type="pres">
      <dgm:prSet presAssocID="{77B1FF34-2A59-43E2-9082-98CBDE8EB98C}" presName="childNode1" presStyleLbl="bgAcc1" presStyleIdx="2" presStyleCnt="3" custScaleX="15186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0AFB37-EE0C-4345-A0B8-9BB9B48A98FD}" type="pres">
      <dgm:prSet presAssocID="{77B1FF34-2A59-43E2-9082-98CBDE8EB98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730CF1-7820-4158-8B0C-60F25451145B}" type="pres">
      <dgm:prSet presAssocID="{77B1FF34-2A59-43E2-9082-98CBDE8EB98C}" presName="parentNode1" presStyleLbl="node1" presStyleIdx="2" presStyleCnt="3" custScaleY="134784" custLinFactNeighborX="45998" custLinFactNeighborY="1342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A23AE2-3DF1-4F1F-950F-4490A4446FD2}" type="pres">
      <dgm:prSet presAssocID="{77B1FF34-2A59-43E2-9082-98CBDE8EB98C}" presName="connSite1" presStyleCnt="0"/>
      <dgm:spPr/>
    </dgm:pt>
  </dgm:ptLst>
  <dgm:cxnLst>
    <dgm:cxn modelId="{F59CDB75-C7F2-4E94-A1DC-71B175E60037}" srcId="{2BDE647B-9210-42B6-B4DF-C5BD9FD6C3B9}" destId="{349DAFA2-F847-491E-BEFF-44F59BDA54D1}" srcOrd="0" destOrd="0" parTransId="{B1E89C0E-93D5-4CB5-8594-9BEA84B860AD}" sibTransId="{14B376FE-0AB2-4F39-BA09-0800BF444C62}"/>
    <dgm:cxn modelId="{5A1BB9EC-5672-4999-B2A0-B576E8B28A43}" srcId="{23E3B616-7730-4D6E-AC0F-2285EF26A065}" destId="{E7BEFEA8-67D6-42BD-BC98-C480C2773588}" srcOrd="1" destOrd="0" parTransId="{CA64FD99-E6FD-4A40-83D6-93EA2AB04CBC}" sibTransId="{EE749EA8-8555-49EF-870F-03A1ED16DFD1}"/>
    <dgm:cxn modelId="{072BED8D-1F60-42C6-88A3-EFF32619162C}" type="presOf" srcId="{2BDE647B-9210-42B6-B4DF-C5BD9FD6C3B9}" destId="{92400B2D-2C94-4CBB-B787-69AA732B36E0}" srcOrd="0" destOrd="0" presId="urn:microsoft.com/office/officeart/2005/8/layout/hProcess4"/>
    <dgm:cxn modelId="{6679AF76-F89D-4BB7-AD58-CA123D3038EB}" type="presOf" srcId="{C5742F42-30E2-4325-8896-6E0624D90325}" destId="{FACCEAC7-DA8C-4C25-A22F-EB760184F1D5}" srcOrd="0" destOrd="0" presId="urn:microsoft.com/office/officeart/2005/8/layout/hProcess4"/>
    <dgm:cxn modelId="{A3A198DC-7CCC-4572-9C81-6FDC39CFC84D}" type="presOf" srcId="{6F313516-8CD7-4DF7-872A-BF86F2BCD16A}" destId="{7A997A40-8EC8-4798-B541-E889A330175A}" srcOrd="0" destOrd="0" presId="urn:microsoft.com/office/officeart/2005/8/layout/hProcess4"/>
    <dgm:cxn modelId="{B586EB5D-8D82-417C-A02C-3416DE080E68}" type="presOf" srcId="{C5742F42-30E2-4325-8896-6E0624D90325}" destId="{860AFB37-EE0C-4345-A0B8-9BB9B48A98FD}" srcOrd="1" destOrd="0" presId="urn:microsoft.com/office/officeart/2005/8/layout/hProcess4"/>
    <dgm:cxn modelId="{AFDBF2F4-BFB0-4724-85DE-B43FC3B78812}" srcId="{2BDE647B-9210-42B6-B4DF-C5BD9FD6C3B9}" destId="{FA7F062B-192C-4644-A23E-131473D61B0C}" srcOrd="1" destOrd="0" parTransId="{C6BD23C5-9BFD-45AE-815B-3C78991CA520}" sibTransId="{F58D2A3C-EE23-4FD5-9DE8-1ED68138AC67}"/>
    <dgm:cxn modelId="{1FFF207E-0B02-4C17-9C55-BB0E1E83C1ED}" type="presOf" srcId="{23E3B616-7730-4D6E-AC0F-2285EF26A065}" destId="{CE5C8F0E-5C1C-4DA0-90E1-C9C21D5D22AB}" srcOrd="0" destOrd="0" presId="urn:microsoft.com/office/officeart/2005/8/layout/hProcess4"/>
    <dgm:cxn modelId="{968DBF98-A2A2-43F3-8103-944027B94C17}" srcId="{E7BEFEA8-67D6-42BD-BC98-C480C2773588}" destId="{6F313516-8CD7-4DF7-872A-BF86F2BCD16A}" srcOrd="0" destOrd="0" parTransId="{424451E8-423B-487B-ABA4-D33C3AFB75EC}" sibTransId="{A9ED2549-9670-4DB8-8324-AC5C0B9FF674}"/>
    <dgm:cxn modelId="{4EFFF330-F1A2-4F26-BD7A-022209B8C875}" srcId="{77B1FF34-2A59-43E2-9082-98CBDE8EB98C}" destId="{C575C8F3-3CCD-4753-9634-56E4C1A5C492}" srcOrd="1" destOrd="0" parTransId="{5FD8BF6E-6A29-4086-BFC4-A7B1629E5A6A}" sibTransId="{CF0E2826-3B3B-49EB-841A-5FD530BF7A61}"/>
    <dgm:cxn modelId="{AA55773C-DBE9-4E54-9E85-B6B6BEC47F3E}" type="presOf" srcId="{349DAFA2-F847-491E-BEFF-44F59BDA54D1}" destId="{0282C3D6-742A-4644-88D0-8BFCC343F384}" srcOrd="1" destOrd="0" presId="urn:microsoft.com/office/officeart/2005/8/layout/hProcess4"/>
    <dgm:cxn modelId="{C467B061-C8AD-4E02-8232-9324C0233B70}" srcId="{77B1FF34-2A59-43E2-9082-98CBDE8EB98C}" destId="{C5742F42-30E2-4325-8896-6E0624D90325}" srcOrd="0" destOrd="0" parTransId="{C4799336-AC41-4ECF-828A-6DAB495AB3AF}" sibTransId="{780C6F24-D708-4A70-ADE8-0D0965FE15A4}"/>
    <dgm:cxn modelId="{E453A964-F94C-41D5-A094-AA22B6A06B29}" type="presOf" srcId="{C575C8F3-3CCD-4753-9634-56E4C1A5C492}" destId="{FACCEAC7-DA8C-4C25-A22F-EB760184F1D5}" srcOrd="0" destOrd="1" presId="urn:microsoft.com/office/officeart/2005/8/layout/hProcess4"/>
    <dgm:cxn modelId="{DC35FD63-5C22-4BF5-8F60-DC57ED6FE1A0}" type="presOf" srcId="{FA7F062B-192C-4644-A23E-131473D61B0C}" destId="{0282C3D6-742A-4644-88D0-8BFCC343F384}" srcOrd="1" destOrd="1" presId="urn:microsoft.com/office/officeart/2005/8/layout/hProcess4"/>
    <dgm:cxn modelId="{49C7DC5C-FC62-4DF3-9BE2-166A89494C28}" type="presOf" srcId="{E7BEFEA8-67D6-42BD-BC98-C480C2773588}" destId="{0D0C6F4E-FDE4-4E48-B58D-27D4E9E0D0ED}" srcOrd="0" destOrd="0" presId="urn:microsoft.com/office/officeart/2005/8/layout/hProcess4"/>
    <dgm:cxn modelId="{86C7A2BB-C809-4AE3-952C-B6A106AD65DE}" type="presOf" srcId="{77B1FF34-2A59-43E2-9082-98CBDE8EB98C}" destId="{4B730CF1-7820-4158-8B0C-60F25451145B}" srcOrd="0" destOrd="0" presId="urn:microsoft.com/office/officeart/2005/8/layout/hProcess4"/>
    <dgm:cxn modelId="{A0179A78-95CA-4408-88D9-B167A8DB32BF}" srcId="{23E3B616-7730-4D6E-AC0F-2285EF26A065}" destId="{2BDE647B-9210-42B6-B4DF-C5BD9FD6C3B9}" srcOrd="0" destOrd="0" parTransId="{424CCEE8-5DFD-419B-AC2E-1B8A70E01A77}" sibTransId="{A1E85D58-A4AD-419B-875F-729AE8B1F25B}"/>
    <dgm:cxn modelId="{195393C3-7BCA-4735-96C7-B7844E2918B2}" type="presOf" srcId="{C575C8F3-3CCD-4753-9634-56E4C1A5C492}" destId="{860AFB37-EE0C-4345-A0B8-9BB9B48A98FD}" srcOrd="1" destOrd="1" presId="urn:microsoft.com/office/officeart/2005/8/layout/hProcess4"/>
    <dgm:cxn modelId="{CDAC2101-2C6F-45F3-B28C-8DE17DC951A1}" type="presOf" srcId="{FA7F062B-192C-4644-A23E-131473D61B0C}" destId="{B5365194-E91B-42A8-8568-2A8F8B30CAD1}" srcOrd="0" destOrd="1" presId="urn:microsoft.com/office/officeart/2005/8/layout/hProcess4"/>
    <dgm:cxn modelId="{7F4306FB-9D3A-4AED-A4AF-3E277287849F}" type="presOf" srcId="{349DAFA2-F847-491E-BEFF-44F59BDA54D1}" destId="{B5365194-E91B-42A8-8568-2A8F8B30CAD1}" srcOrd="0" destOrd="0" presId="urn:microsoft.com/office/officeart/2005/8/layout/hProcess4"/>
    <dgm:cxn modelId="{34C37674-F1DF-442D-928C-119421A5BE7F}" type="presOf" srcId="{6F313516-8CD7-4DF7-872A-BF86F2BCD16A}" destId="{92C13173-DD79-454D-8482-066E87D95124}" srcOrd="1" destOrd="0" presId="urn:microsoft.com/office/officeart/2005/8/layout/hProcess4"/>
    <dgm:cxn modelId="{061834F6-4EB4-4278-A086-9F33FA5F05BA}" type="presOf" srcId="{EE749EA8-8555-49EF-870F-03A1ED16DFD1}" destId="{1115A739-9419-49D5-B17C-3C413E484D93}" srcOrd="0" destOrd="0" presId="urn:microsoft.com/office/officeart/2005/8/layout/hProcess4"/>
    <dgm:cxn modelId="{5B93C6F7-DB3F-4F32-BA73-B7E73038D038}" srcId="{23E3B616-7730-4D6E-AC0F-2285EF26A065}" destId="{77B1FF34-2A59-43E2-9082-98CBDE8EB98C}" srcOrd="2" destOrd="0" parTransId="{23DB239C-13F8-4A77-B005-990E2274EF25}" sibTransId="{91ADABA7-769C-4E4B-B74A-5EDBD21EADF2}"/>
    <dgm:cxn modelId="{A4A6F21C-CFA2-4388-8EE8-DEDB77B7D597}" type="presOf" srcId="{A1E85D58-A4AD-419B-875F-729AE8B1F25B}" destId="{2895716B-3031-4FD9-A65C-C72EE0BB9209}" srcOrd="0" destOrd="0" presId="urn:microsoft.com/office/officeart/2005/8/layout/hProcess4"/>
    <dgm:cxn modelId="{F75BB1B9-29AF-4001-B081-24B4C3589EF1}" type="presParOf" srcId="{CE5C8F0E-5C1C-4DA0-90E1-C9C21D5D22AB}" destId="{DEEFAAF0-4366-4115-8F90-D4ACCD59F874}" srcOrd="0" destOrd="0" presId="urn:microsoft.com/office/officeart/2005/8/layout/hProcess4"/>
    <dgm:cxn modelId="{C80EDC20-D0D5-4C85-9772-F321F38E098D}" type="presParOf" srcId="{CE5C8F0E-5C1C-4DA0-90E1-C9C21D5D22AB}" destId="{C133D701-44F4-4F77-8126-F1852BD0C620}" srcOrd="1" destOrd="0" presId="urn:microsoft.com/office/officeart/2005/8/layout/hProcess4"/>
    <dgm:cxn modelId="{53AE2715-BFAD-4A9D-A589-0EA69D75C77F}" type="presParOf" srcId="{CE5C8F0E-5C1C-4DA0-90E1-C9C21D5D22AB}" destId="{1882A15D-2F68-4CE7-86D5-F69F4B0095D2}" srcOrd="2" destOrd="0" presId="urn:microsoft.com/office/officeart/2005/8/layout/hProcess4"/>
    <dgm:cxn modelId="{9228842F-E115-48BC-9092-E0CBF84CD29D}" type="presParOf" srcId="{1882A15D-2F68-4CE7-86D5-F69F4B0095D2}" destId="{4CEA5547-3685-42A2-A81E-ECB31A411A2A}" srcOrd="0" destOrd="0" presId="urn:microsoft.com/office/officeart/2005/8/layout/hProcess4"/>
    <dgm:cxn modelId="{2C580502-FB9E-4C9E-BB09-9B90E8C4C0F6}" type="presParOf" srcId="{4CEA5547-3685-42A2-A81E-ECB31A411A2A}" destId="{A441ABB2-4A50-4F35-AD3D-A17293D9E130}" srcOrd="0" destOrd="0" presId="urn:microsoft.com/office/officeart/2005/8/layout/hProcess4"/>
    <dgm:cxn modelId="{5776E6F3-6697-4698-9B20-80D9B4482824}" type="presParOf" srcId="{4CEA5547-3685-42A2-A81E-ECB31A411A2A}" destId="{B5365194-E91B-42A8-8568-2A8F8B30CAD1}" srcOrd="1" destOrd="0" presId="urn:microsoft.com/office/officeart/2005/8/layout/hProcess4"/>
    <dgm:cxn modelId="{DEE8A99B-7389-4205-8142-3027B52592A3}" type="presParOf" srcId="{4CEA5547-3685-42A2-A81E-ECB31A411A2A}" destId="{0282C3D6-742A-4644-88D0-8BFCC343F384}" srcOrd="2" destOrd="0" presId="urn:microsoft.com/office/officeart/2005/8/layout/hProcess4"/>
    <dgm:cxn modelId="{D243F809-348D-4120-96A6-F1E39A39FDA7}" type="presParOf" srcId="{4CEA5547-3685-42A2-A81E-ECB31A411A2A}" destId="{92400B2D-2C94-4CBB-B787-69AA732B36E0}" srcOrd="3" destOrd="0" presId="urn:microsoft.com/office/officeart/2005/8/layout/hProcess4"/>
    <dgm:cxn modelId="{106046B7-307C-4595-B881-9170AC1B8939}" type="presParOf" srcId="{4CEA5547-3685-42A2-A81E-ECB31A411A2A}" destId="{206CE41B-A3E4-4724-96E8-44E4B890CB73}" srcOrd="4" destOrd="0" presId="urn:microsoft.com/office/officeart/2005/8/layout/hProcess4"/>
    <dgm:cxn modelId="{D768C9FF-EEEE-4C7C-81B3-23C4785F4007}" type="presParOf" srcId="{1882A15D-2F68-4CE7-86D5-F69F4B0095D2}" destId="{2895716B-3031-4FD9-A65C-C72EE0BB9209}" srcOrd="1" destOrd="0" presId="urn:microsoft.com/office/officeart/2005/8/layout/hProcess4"/>
    <dgm:cxn modelId="{4DE958F0-90A1-478D-BBC4-743A7001670B}" type="presParOf" srcId="{1882A15D-2F68-4CE7-86D5-F69F4B0095D2}" destId="{1AC1C8FF-DC51-47D7-975D-0A348FB1D11F}" srcOrd="2" destOrd="0" presId="urn:microsoft.com/office/officeart/2005/8/layout/hProcess4"/>
    <dgm:cxn modelId="{6D36A0D1-519B-4C38-998E-9DB9B015843E}" type="presParOf" srcId="{1AC1C8FF-DC51-47D7-975D-0A348FB1D11F}" destId="{C3BFCCFB-7F30-42D6-9032-0C407F00387D}" srcOrd="0" destOrd="0" presId="urn:microsoft.com/office/officeart/2005/8/layout/hProcess4"/>
    <dgm:cxn modelId="{756B9219-F2C4-4750-A4B0-33E5B8F1FFAF}" type="presParOf" srcId="{1AC1C8FF-DC51-47D7-975D-0A348FB1D11F}" destId="{7A997A40-8EC8-4798-B541-E889A330175A}" srcOrd="1" destOrd="0" presId="urn:microsoft.com/office/officeart/2005/8/layout/hProcess4"/>
    <dgm:cxn modelId="{5D4A0A18-2FDE-40D0-AE9E-DBC95B70C576}" type="presParOf" srcId="{1AC1C8FF-DC51-47D7-975D-0A348FB1D11F}" destId="{92C13173-DD79-454D-8482-066E87D95124}" srcOrd="2" destOrd="0" presId="urn:microsoft.com/office/officeart/2005/8/layout/hProcess4"/>
    <dgm:cxn modelId="{C26D4C97-D108-4438-83AC-84F5F148C19F}" type="presParOf" srcId="{1AC1C8FF-DC51-47D7-975D-0A348FB1D11F}" destId="{0D0C6F4E-FDE4-4E48-B58D-27D4E9E0D0ED}" srcOrd="3" destOrd="0" presId="urn:microsoft.com/office/officeart/2005/8/layout/hProcess4"/>
    <dgm:cxn modelId="{18CFB1B6-0207-4E99-88BA-B9E2A081F424}" type="presParOf" srcId="{1AC1C8FF-DC51-47D7-975D-0A348FB1D11F}" destId="{4897FB3E-4F41-4940-B82D-9D03A40E2469}" srcOrd="4" destOrd="0" presId="urn:microsoft.com/office/officeart/2005/8/layout/hProcess4"/>
    <dgm:cxn modelId="{E7C265E0-4E03-4987-BE6E-D34279A3F1AC}" type="presParOf" srcId="{1882A15D-2F68-4CE7-86D5-F69F4B0095D2}" destId="{1115A739-9419-49D5-B17C-3C413E484D93}" srcOrd="3" destOrd="0" presId="urn:microsoft.com/office/officeart/2005/8/layout/hProcess4"/>
    <dgm:cxn modelId="{1731778A-D584-4F49-835B-AC4215C97DD3}" type="presParOf" srcId="{1882A15D-2F68-4CE7-86D5-F69F4B0095D2}" destId="{96E4B394-BFAF-4F6B-92BB-D5D9BF71F14F}" srcOrd="4" destOrd="0" presId="urn:microsoft.com/office/officeart/2005/8/layout/hProcess4"/>
    <dgm:cxn modelId="{164DEE8F-6272-49A3-97E3-D71D6A5CE005}" type="presParOf" srcId="{96E4B394-BFAF-4F6B-92BB-D5D9BF71F14F}" destId="{5657575B-E8EA-4C47-8729-CD5824F73C5B}" srcOrd="0" destOrd="0" presId="urn:microsoft.com/office/officeart/2005/8/layout/hProcess4"/>
    <dgm:cxn modelId="{B2B83236-C97E-4006-8697-7C56EA53514A}" type="presParOf" srcId="{96E4B394-BFAF-4F6B-92BB-D5D9BF71F14F}" destId="{FACCEAC7-DA8C-4C25-A22F-EB760184F1D5}" srcOrd="1" destOrd="0" presId="urn:microsoft.com/office/officeart/2005/8/layout/hProcess4"/>
    <dgm:cxn modelId="{91BF83E3-8CA6-420C-98F2-9F930D4FC394}" type="presParOf" srcId="{96E4B394-BFAF-4F6B-92BB-D5D9BF71F14F}" destId="{860AFB37-EE0C-4345-A0B8-9BB9B48A98FD}" srcOrd="2" destOrd="0" presId="urn:microsoft.com/office/officeart/2005/8/layout/hProcess4"/>
    <dgm:cxn modelId="{257DC12C-DB31-4845-8897-818F9BA8C290}" type="presParOf" srcId="{96E4B394-BFAF-4F6B-92BB-D5D9BF71F14F}" destId="{4B730CF1-7820-4158-8B0C-60F25451145B}" srcOrd="3" destOrd="0" presId="urn:microsoft.com/office/officeart/2005/8/layout/hProcess4"/>
    <dgm:cxn modelId="{13E35742-28B9-437A-80BA-EB5B212A3205}" type="presParOf" srcId="{96E4B394-BFAF-4F6B-92BB-D5D9BF71F14F}" destId="{89A23AE2-3DF1-4F1F-950F-4490A4446FD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7CD1D9-A622-4D21-BE5F-FB1BB34C03E4}" type="doc">
      <dgm:prSet loTypeId="urn:microsoft.com/office/officeart/2005/8/layout/list1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tr-TR"/>
        </a:p>
      </dgm:t>
    </dgm:pt>
    <dgm:pt modelId="{E936649C-708F-40C3-B487-3B2A770FCA8B}">
      <dgm:prSet phldrT="[Metin]" custT="1"/>
      <dgm:spPr>
        <a:solidFill>
          <a:srgbClr val="FFC000"/>
        </a:solidFill>
      </dgm:spPr>
      <dgm:t>
        <a:bodyPr/>
        <a:lstStyle/>
        <a:p>
          <a:pPr algn="ctr"/>
          <a:r>
            <a:rPr lang="tr-TR" sz="2000" dirty="0">
              <a:latin typeface="Calibri" pitchFamily="34" charset="0"/>
              <a:cs typeface="Calibri" pitchFamily="34" charset="0"/>
            </a:rPr>
            <a:t>Kanser tanısı sırasında hastaların %50’si </a:t>
          </a:r>
          <a:r>
            <a:rPr lang="tr-TR" sz="2000" dirty="0" err="1">
              <a:latin typeface="Calibri" pitchFamily="34" charset="0"/>
              <a:cs typeface="Calibri" pitchFamily="34" charset="0"/>
            </a:rPr>
            <a:t>nütrisyonel</a:t>
          </a:r>
          <a:r>
            <a:rPr lang="tr-TR" sz="2000" dirty="0">
              <a:latin typeface="Calibri" pitchFamily="34" charset="0"/>
              <a:cs typeface="Calibri" pitchFamily="34" charset="0"/>
            </a:rPr>
            <a:t> problemlerle başvuruyor</a:t>
          </a:r>
        </a:p>
      </dgm:t>
    </dgm:pt>
    <dgm:pt modelId="{CA4E9004-5736-42EF-9E54-79A84FE80DC2}" type="parTrans" cxnId="{46059792-CBCF-49DD-9D9A-6C81417875E1}">
      <dgm:prSet/>
      <dgm:spPr/>
      <dgm:t>
        <a:bodyPr/>
        <a:lstStyle/>
        <a:p>
          <a:endParaRPr lang="tr-TR"/>
        </a:p>
      </dgm:t>
    </dgm:pt>
    <dgm:pt modelId="{62D826EE-B2CF-45D6-88ED-ED2B822FD8BD}" type="sibTrans" cxnId="{46059792-CBCF-49DD-9D9A-6C81417875E1}">
      <dgm:prSet/>
      <dgm:spPr/>
      <dgm:t>
        <a:bodyPr/>
        <a:lstStyle/>
        <a:p>
          <a:endParaRPr lang="tr-TR"/>
        </a:p>
      </dgm:t>
    </dgm:pt>
    <dgm:pt modelId="{5A27CB83-9891-49E0-9E39-1C41B0BDB41E}">
      <dgm:prSet phldrT="[Metin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tr-TR" sz="2000" dirty="0" err="1">
              <a:latin typeface="Calibri" pitchFamily="34" charset="0"/>
              <a:cs typeface="Calibri" pitchFamily="34" charset="0"/>
            </a:rPr>
            <a:t>Gastrik</a:t>
          </a:r>
          <a:r>
            <a:rPr lang="tr-TR" sz="2000" dirty="0">
              <a:latin typeface="Calibri" pitchFamily="34" charset="0"/>
              <a:cs typeface="Calibri" pitchFamily="34" charset="0"/>
            </a:rPr>
            <a:t> veya </a:t>
          </a:r>
          <a:r>
            <a:rPr lang="tr-TR" sz="2000" dirty="0" err="1">
              <a:latin typeface="Calibri" pitchFamily="34" charset="0"/>
              <a:cs typeface="Calibri" pitchFamily="34" charset="0"/>
            </a:rPr>
            <a:t>pankreatik</a:t>
          </a:r>
          <a:r>
            <a:rPr lang="tr-TR" sz="2000" dirty="0">
              <a:latin typeface="Calibri" pitchFamily="34" charset="0"/>
              <a:cs typeface="Calibri" pitchFamily="34" charset="0"/>
            </a:rPr>
            <a:t> kanserli hastaların %85’i </a:t>
          </a:r>
          <a:r>
            <a:rPr lang="tr-TR" sz="2000" dirty="0" err="1">
              <a:latin typeface="Calibri" pitchFamily="34" charset="0"/>
              <a:cs typeface="Calibri" pitchFamily="34" charset="0"/>
            </a:rPr>
            <a:t>tdv</a:t>
          </a:r>
          <a:r>
            <a:rPr lang="tr-TR" sz="2000" dirty="0">
              <a:latin typeface="Calibri" pitchFamily="34" charset="0"/>
              <a:cs typeface="Calibri" pitchFamily="34" charset="0"/>
            </a:rPr>
            <a:t> sırasında kilo kaybediyor veya MN gelişiyor</a:t>
          </a:r>
        </a:p>
      </dgm:t>
    </dgm:pt>
    <dgm:pt modelId="{2579D18B-16C1-4D04-98B0-F6BA6CC53145}" type="parTrans" cxnId="{4D47DB62-0FBF-4E6F-B30B-1E675158B422}">
      <dgm:prSet/>
      <dgm:spPr/>
      <dgm:t>
        <a:bodyPr/>
        <a:lstStyle/>
        <a:p>
          <a:endParaRPr lang="tr-TR"/>
        </a:p>
      </dgm:t>
    </dgm:pt>
    <dgm:pt modelId="{5BD9A454-6F5A-4817-9E9C-719FCB3E0044}" type="sibTrans" cxnId="{4D47DB62-0FBF-4E6F-B30B-1E675158B422}">
      <dgm:prSet/>
      <dgm:spPr/>
      <dgm:t>
        <a:bodyPr/>
        <a:lstStyle/>
        <a:p>
          <a:endParaRPr lang="tr-TR"/>
        </a:p>
      </dgm:t>
    </dgm:pt>
    <dgm:pt modelId="{8800FC64-F072-47B1-A98B-1BA13E832A67}">
      <dgm:prSet phldrT="[Metin]" custT="1"/>
      <dgm:spPr/>
      <dgm:t>
        <a:bodyPr/>
        <a:lstStyle/>
        <a:p>
          <a:pPr algn="ctr"/>
          <a:r>
            <a:rPr lang="tr-TR" sz="2000" dirty="0">
              <a:latin typeface="Calibri" pitchFamily="34" charset="0"/>
              <a:cs typeface="Calibri" pitchFamily="34" charset="0"/>
            </a:rPr>
            <a:t>Sadece %5’lik kilo kaybı bile </a:t>
          </a:r>
          <a:r>
            <a:rPr lang="tr-TR" sz="2000" dirty="0" err="1">
              <a:latin typeface="Calibri" pitchFamily="34" charset="0"/>
              <a:cs typeface="Calibri" pitchFamily="34" charset="0"/>
            </a:rPr>
            <a:t>sağkalımı</a:t>
          </a:r>
          <a:r>
            <a:rPr lang="tr-TR" sz="2000" dirty="0">
              <a:latin typeface="Calibri" pitchFamily="34" charset="0"/>
              <a:cs typeface="Calibri" pitchFamily="34" charset="0"/>
            </a:rPr>
            <a:t> azaltıyor</a:t>
          </a:r>
        </a:p>
      </dgm:t>
    </dgm:pt>
    <dgm:pt modelId="{5D439BA6-461E-4C64-AB9E-A206EA56650B}" type="parTrans" cxnId="{534EC6FF-A13C-4274-A33D-E63850383B49}">
      <dgm:prSet/>
      <dgm:spPr/>
      <dgm:t>
        <a:bodyPr/>
        <a:lstStyle/>
        <a:p>
          <a:endParaRPr lang="tr-TR"/>
        </a:p>
      </dgm:t>
    </dgm:pt>
    <dgm:pt modelId="{FFE637A5-0E88-40EF-A585-7A0D68B177B3}" type="sibTrans" cxnId="{534EC6FF-A13C-4274-A33D-E63850383B49}">
      <dgm:prSet/>
      <dgm:spPr/>
      <dgm:t>
        <a:bodyPr/>
        <a:lstStyle/>
        <a:p>
          <a:endParaRPr lang="tr-TR"/>
        </a:p>
      </dgm:t>
    </dgm:pt>
    <dgm:pt modelId="{5DE5D57A-A135-46F3-9484-19B5E01B8B1D}" type="pres">
      <dgm:prSet presAssocID="{D17CD1D9-A622-4D21-BE5F-FB1BB34C03E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ACAA1AE-D624-4116-B43B-C1F5364BCD70}" type="pres">
      <dgm:prSet presAssocID="{E936649C-708F-40C3-B487-3B2A770FCA8B}" presName="parentLin" presStyleCnt="0"/>
      <dgm:spPr/>
    </dgm:pt>
    <dgm:pt modelId="{9A2031B1-020E-4029-9F22-15042479A5D1}" type="pres">
      <dgm:prSet presAssocID="{E936649C-708F-40C3-B487-3B2A770FCA8B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BA98D60D-D4CF-43F9-815B-45BB3CD7A684}" type="pres">
      <dgm:prSet presAssocID="{E936649C-708F-40C3-B487-3B2A770FCA8B}" presName="parentText" presStyleLbl="node1" presStyleIdx="0" presStyleCnt="3" custScaleY="14194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0FAAEAB-6061-46AF-B772-D0296A715241}" type="pres">
      <dgm:prSet presAssocID="{E936649C-708F-40C3-B487-3B2A770FCA8B}" presName="negativeSpace" presStyleCnt="0"/>
      <dgm:spPr/>
    </dgm:pt>
    <dgm:pt modelId="{36AB5E73-6EC9-466D-BC08-172BB44B0284}" type="pres">
      <dgm:prSet presAssocID="{E936649C-708F-40C3-B487-3B2A770FCA8B}" presName="childText" presStyleLbl="conFgAcc1" presStyleIdx="0" presStyleCnt="3">
        <dgm:presLayoutVars>
          <dgm:bulletEnabled val="1"/>
        </dgm:presLayoutVars>
      </dgm:prSet>
      <dgm:spPr/>
    </dgm:pt>
    <dgm:pt modelId="{FB023920-441A-4F31-AE27-E9C204ABD09C}" type="pres">
      <dgm:prSet presAssocID="{62D826EE-B2CF-45D6-88ED-ED2B822FD8BD}" presName="spaceBetweenRectangles" presStyleCnt="0"/>
      <dgm:spPr/>
    </dgm:pt>
    <dgm:pt modelId="{65F79F9E-3E36-45B3-A8C9-4DC31E9A3A4B}" type="pres">
      <dgm:prSet presAssocID="{5A27CB83-9891-49E0-9E39-1C41B0BDB41E}" presName="parentLin" presStyleCnt="0"/>
      <dgm:spPr/>
    </dgm:pt>
    <dgm:pt modelId="{54F79926-F7A5-4350-9B0F-FE5B9031AE38}" type="pres">
      <dgm:prSet presAssocID="{5A27CB83-9891-49E0-9E39-1C41B0BDB41E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95C4452E-3944-49F8-AA61-0F9A4862D931}" type="pres">
      <dgm:prSet presAssocID="{5A27CB83-9891-49E0-9E39-1C41B0BDB41E}" presName="parentText" presStyleLbl="node1" presStyleIdx="1" presStyleCnt="3" custScaleY="13257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4B641DE-0F42-4A5B-AA10-A6DB7647DD42}" type="pres">
      <dgm:prSet presAssocID="{5A27CB83-9891-49E0-9E39-1C41B0BDB41E}" presName="negativeSpace" presStyleCnt="0"/>
      <dgm:spPr/>
    </dgm:pt>
    <dgm:pt modelId="{3C124E78-8063-4924-AB2E-A611000836B3}" type="pres">
      <dgm:prSet presAssocID="{5A27CB83-9891-49E0-9E39-1C41B0BDB41E}" presName="childText" presStyleLbl="conFgAcc1" presStyleIdx="1" presStyleCnt="3">
        <dgm:presLayoutVars>
          <dgm:bulletEnabled val="1"/>
        </dgm:presLayoutVars>
      </dgm:prSet>
      <dgm:spPr/>
    </dgm:pt>
    <dgm:pt modelId="{80EA64B1-1AF4-4D0E-9B88-17E9F7AB1B4D}" type="pres">
      <dgm:prSet presAssocID="{5BD9A454-6F5A-4817-9E9C-719FCB3E0044}" presName="spaceBetweenRectangles" presStyleCnt="0"/>
      <dgm:spPr/>
    </dgm:pt>
    <dgm:pt modelId="{1785D883-452C-437C-8AE6-60FA7F680252}" type="pres">
      <dgm:prSet presAssocID="{8800FC64-F072-47B1-A98B-1BA13E832A67}" presName="parentLin" presStyleCnt="0"/>
      <dgm:spPr/>
    </dgm:pt>
    <dgm:pt modelId="{BBED50DB-1317-42A2-9A87-33E09FC73851}" type="pres">
      <dgm:prSet presAssocID="{8800FC64-F072-47B1-A98B-1BA13E832A67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D7C0DFE5-E7C2-4BC1-86D4-5CE59A214767}" type="pres">
      <dgm:prSet presAssocID="{8800FC64-F072-47B1-A98B-1BA13E832A67}" presName="parentText" presStyleLbl="node1" presStyleIdx="2" presStyleCnt="3" custScaleY="15506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38BBB9-D596-4F41-B9D3-689BAAA44182}" type="pres">
      <dgm:prSet presAssocID="{8800FC64-F072-47B1-A98B-1BA13E832A67}" presName="negativeSpace" presStyleCnt="0"/>
      <dgm:spPr/>
    </dgm:pt>
    <dgm:pt modelId="{47723DCB-29AC-4180-AA50-5BF52FC84C7C}" type="pres">
      <dgm:prSet presAssocID="{8800FC64-F072-47B1-A98B-1BA13E832A6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302FA1C-B5BB-4BB2-A442-43110C21C54C}" type="presOf" srcId="{8800FC64-F072-47B1-A98B-1BA13E832A67}" destId="{BBED50DB-1317-42A2-9A87-33E09FC73851}" srcOrd="0" destOrd="0" presId="urn:microsoft.com/office/officeart/2005/8/layout/list1"/>
    <dgm:cxn modelId="{59D3310F-7A54-4008-91DC-BA20569D3B57}" type="presOf" srcId="{E936649C-708F-40C3-B487-3B2A770FCA8B}" destId="{9A2031B1-020E-4029-9F22-15042479A5D1}" srcOrd="0" destOrd="0" presId="urn:microsoft.com/office/officeart/2005/8/layout/list1"/>
    <dgm:cxn modelId="{DBBEDB93-09BB-4794-9BBB-27711E3B955A}" type="presOf" srcId="{5A27CB83-9891-49E0-9E39-1C41B0BDB41E}" destId="{95C4452E-3944-49F8-AA61-0F9A4862D931}" srcOrd="1" destOrd="0" presId="urn:microsoft.com/office/officeart/2005/8/layout/list1"/>
    <dgm:cxn modelId="{4D47DB62-0FBF-4E6F-B30B-1E675158B422}" srcId="{D17CD1D9-A622-4D21-BE5F-FB1BB34C03E4}" destId="{5A27CB83-9891-49E0-9E39-1C41B0BDB41E}" srcOrd="1" destOrd="0" parTransId="{2579D18B-16C1-4D04-98B0-F6BA6CC53145}" sibTransId="{5BD9A454-6F5A-4817-9E9C-719FCB3E0044}"/>
    <dgm:cxn modelId="{F0D277DE-A9FF-4C0D-9621-CA7EAFE71584}" type="presOf" srcId="{D17CD1D9-A622-4D21-BE5F-FB1BB34C03E4}" destId="{5DE5D57A-A135-46F3-9484-19B5E01B8B1D}" srcOrd="0" destOrd="0" presId="urn:microsoft.com/office/officeart/2005/8/layout/list1"/>
    <dgm:cxn modelId="{14AD6478-E21E-483D-B201-17A636AF369A}" type="presOf" srcId="{E936649C-708F-40C3-B487-3B2A770FCA8B}" destId="{BA98D60D-D4CF-43F9-815B-45BB3CD7A684}" srcOrd="1" destOrd="0" presId="urn:microsoft.com/office/officeart/2005/8/layout/list1"/>
    <dgm:cxn modelId="{534EC6FF-A13C-4274-A33D-E63850383B49}" srcId="{D17CD1D9-A622-4D21-BE5F-FB1BB34C03E4}" destId="{8800FC64-F072-47B1-A98B-1BA13E832A67}" srcOrd="2" destOrd="0" parTransId="{5D439BA6-461E-4C64-AB9E-A206EA56650B}" sibTransId="{FFE637A5-0E88-40EF-A585-7A0D68B177B3}"/>
    <dgm:cxn modelId="{699964EC-2254-4810-B56A-9615E3BDF9A4}" type="presOf" srcId="{5A27CB83-9891-49E0-9E39-1C41B0BDB41E}" destId="{54F79926-F7A5-4350-9B0F-FE5B9031AE38}" srcOrd="0" destOrd="0" presId="urn:microsoft.com/office/officeart/2005/8/layout/list1"/>
    <dgm:cxn modelId="{3D0E6DFA-EBD5-4C84-B0B3-E8C7EE571616}" type="presOf" srcId="{8800FC64-F072-47B1-A98B-1BA13E832A67}" destId="{D7C0DFE5-E7C2-4BC1-86D4-5CE59A214767}" srcOrd="1" destOrd="0" presId="urn:microsoft.com/office/officeart/2005/8/layout/list1"/>
    <dgm:cxn modelId="{46059792-CBCF-49DD-9D9A-6C81417875E1}" srcId="{D17CD1D9-A622-4D21-BE5F-FB1BB34C03E4}" destId="{E936649C-708F-40C3-B487-3B2A770FCA8B}" srcOrd="0" destOrd="0" parTransId="{CA4E9004-5736-42EF-9E54-79A84FE80DC2}" sibTransId="{62D826EE-B2CF-45D6-88ED-ED2B822FD8BD}"/>
    <dgm:cxn modelId="{9C1D850E-915E-4837-9234-9FDAF6002AA2}" type="presParOf" srcId="{5DE5D57A-A135-46F3-9484-19B5E01B8B1D}" destId="{5ACAA1AE-D624-4116-B43B-C1F5364BCD70}" srcOrd="0" destOrd="0" presId="urn:microsoft.com/office/officeart/2005/8/layout/list1"/>
    <dgm:cxn modelId="{722B7333-6C0A-43C5-A1C3-B407ACE624A6}" type="presParOf" srcId="{5ACAA1AE-D624-4116-B43B-C1F5364BCD70}" destId="{9A2031B1-020E-4029-9F22-15042479A5D1}" srcOrd="0" destOrd="0" presId="urn:microsoft.com/office/officeart/2005/8/layout/list1"/>
    <dgm:cxn modelId="{332BBD2C-09C7-4C23-9691-1F27D918F957}" type="presParOf" srcId="{5ACAA1AE-D624-4116-B43B-C1F5364BCD70}" destId="{BA98D60D-D4CF-43F9-815B-45BB3CD7A684}" srcOrd="1" destOrd="0" presId="urn:microsoft.com/office/officeart/2005/8/layout/list1"/>
    <dgm:cxn modelId="{62277B52-F87C-48E8-983F-386176AC01BC}" type="presParOf" srcId="{5DE5D57A-A135-46F3-9484-19B5E01B8B1D}" destId="{F0FAAEAB-6061-46AF-B772-D0296A715241}" srcOrd="1" destOrd="0" presId="urn:microsoft.com/office/officeart/2005/8/layout/list1"/>
    <dgm:cxn modelId="{2EE9F5F4-F954-4861-AFE9-BBCA29424FE2}" type="presParOf" srcId="{5DE5D57A-A135-46F3-9484-19B5E01B8B1D}" destId="{36AB5E73-6EC9-466D-BC08-172BB44B0284}" srcOrd="2" destOrd="0" presId="urn:microsoft.com/office/officeart/2005/8/layout/list1"/>
    <dgm:cxn modelId="{E30D68EE-0604-4AEB-B967-8089BE6D6153}" type="presParOf" srcId="{5DE5D57A-A135-46F3-9484-19B5E01B8B1D}" destId="{FB023920-441A-4F31-AE27-E9C204ABD09C}" srcOrd="3" destOrd="0" presId="urn:microsoft.com/office/officeart/2005/8/layout/list1"/>
    <dgm:cxn modelId="{43295279-DA03-4958-8966-2DBC50762ADA}" type="presParOf" srcId="{5DE5D57A-A135-46F3-9484-19B5E01B8B1D}" destId="{65F79F9E-3E36-45B3-A8C9-4DC31E9A3A4B}" srcOrd="4" destOrd="0" presId="urn:microsoft.com/office/officeart/2005/8/layout/list1"/>
    <dgm:cxn modelId="{6417FC42-986D-4074-AE6B-77F5D3423C58}" type="presParOf" srcId="{65F79F9E-3E36-45B3-A8C9-4DC31E9A3A4B}" destId="{54F79926-F7A5-4350-9B0F-FE5B9031AE38}" srcOrd="0" destOrd="0" presId="urn:microsoft.com/office/officeart/2005/8/layout/list1"/>
    <dgm:cxn modelId="{26E7B4C7-A11C-464D-B080-B0EAB6AC0186}" type="presParOf" srcId="{65F79F9E-3E36-45B3-A8C9-4DC31E9A3A4B}" destId="{95C4452E-3944-49F8-AA61-0F9A4862D931}" srcOrd="1" destOrd="0" presId="urn:microsoft.com/office/officeart/2005/8/layout/list1"/>
    <dgm:cxn modelId="{9D767C80-6A86-4575-9BB7-DB89690829E6}" type="presParOf" srcId="{5DE5D57A-A135-46F3-9484-19B5E01B8B1D}" destId="{34B641DE-0F42-4A5B-AA10-A6DB7647DD42}" srcOrd="5" destOrd="0" presId="urn:microsoft.com/office/officeart/2005/8/layout/list1"/>
    <dgm:cxn modelId="{473F47E1-BF85-4E2F-8C93-98E0E32F9170}" type="presParOf" srcId="{5DE5D57A-A135-46F3-9484-19B5E01B8B1D}" destId="{3C124E78-8063-4924-AB2E-A611000836B3}" srcOrd="6" destOrd="0" presId="urn:microsoft.com/office/officeart/2005/8/layout/list1"/>
    <dgm:cxn modelId="{D6D24DE1-2BC6-4340-A87E-1BCCC00A0BD3}" type="presParOf" srcId="{5DE5D57A-A135-46F3-9484-19B5E01B8B1D}" destId="{80EA64B1-1AF4-4D0E-9B88-17E9F7AB1B4D}" srcOrd="7" destOrd="0" presId="urn:microsoft.com/office/officeart/2005/8/layout/list1"/>
    <dgm:cxn modelId="{B6E81926-15F6-44C2-8ADF-213A27AB2A9E}" type="presParOf" srcId="{5DE5D57A-A135-46F3-9484-19B5E01B8B1D}" destId="{1785D883-452C-437C-8AE6-60FA7F680252}" srcOrd="8" destOrd="0" presId="urn:microsoft.com/office/officeart/2005/8/layout/list1"/>
    <dgm:cxn modelId="{3EFB73F9-0FAF-444B-BD4A-E5DC321AC498}" type="presParOf" srcId="{1785D883-452C-437C-8AE6-60FA7F680252}" destId="{BBED50DB-1317-42A2-9A87-33E09FC73851}" srcOrd="0" destOrd="0" presId="urn:microsoft.com/office/officeart/2005/8/layout/list1"/>
    <dgm:cxn modelId="{71317F21-6C0F-4777-97EB-F574C0DC05D9}" type="presParOf" srcId="{1785D883-452C-437C-8AE6-60FA7F680252}" destId="{D7C0DFE5-E7C2-4BC1-86D4-5CE59A214767}" srcOrd="1" destOrd="0" presId="urn:microsoft.com/office/officeart/2005/8/layout/list1"/>
    <dgm:cxn modelId="{7A72F565-CDD1-42A4-925D-5CED7CB0C561}" type="presParOf" srcId="{5DE5D57A-A135-46F3-9484-19B5E01B8B1D}" destId="{1838BBB9-D596-4F41-B9D3-689BAAA44182}" srcOrd="9" destOrd="0" presId="urn:microsoft.com/office/officeart/2005/8/layout/list1"/>
    <dgm:cxn modelId="{41F01965-16EC-46A8-A791-6EF25EB34812}" type="presParOf" srcId="{5DE5D57A-A135-46F3-9484-19B5E01B8B1D}" destId="{47723DCB-29AC-4180-AA50-5BF52FC84C7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65F1D6-A6CF-844D-82F6-1D7BAD6E8A41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E1C63-F3F5-F041-8CA9-248EE8ADF7FF}">
      <dgm:prSet phldrT="[Text]" custT="1"/>
      <dgm:spPr>
        <a:xfrm>
          <a:off x="399447" y="1519884"/>
          <a:ext cx="2553122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Enflamasyonun</a:t>
          </a:r>
          <a:r>
            <a:rPr lang="tr-TR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eşlik ettiği hastalık ilişkili 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tr-TR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D89ADBD-05B5-9343-90C7-EB6C54D8A0D9}" type="parTrans" cxnId="{002C6BDE-F7EF-DD43-B712-0B21B62BC5D0}">
      <dgm:prSet/>
      <dgm:spPr>
        <a:xfrm>
          <a:off x="1524114" y="978002"/>
          <a:ext cx="2510343" cy="397582"/>
        </a:xfr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B143120-DA39-D347-9391-6D592141087E}" type="sibTrans" cxnId="{002C6BDE-F7EF-DD43-B712-0B21B62BC5D0}">
      <dgm:prSet/>
      <dgm:spPr/>
      <dgm:t>
        <a:bodyPr/>
        <a:lstStyle/>
        <a:p>
          <a:endParaRPr lang="en-US"/>
        </a:p>
      </dgm:t>
    </dgm:pt>
    <dgm:pt modelId="{52268A2B-1593-A840-B0FB-37B965494FF3}">
      <dgm:prSet phldrT="[Text]"/>
      <dgm:spPr>
        <a:xfrm>
          <a:off x="157068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Akut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085CCB1-04FA-E549-B58B-2213524FF288}" type="parTrans" cxnId="{139E848C-35A0-3C4E-9ECD-BFB57B975CF1}">
      <dgm:prSet/>
      <dgm:spPr>
        <a:xfrm>
          <a:off x="688697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34AF548-2DE0-2243-9E88-04D253FA66E0}" type="sibTrans" cxnId="{139E848C-35A0-3C4E-9ECD-BFB57B975CF1}">
      <dgm:prSet/>
      <dgm:spPr/>
      <dgm:t>
        <a:bodyPr/>
        <a:lstStyle/>
        <a:p>
          <a:endParaRPr lang="en-US"/>
        </a:p>
      </dgm:t>
    </dgm:pt>
    <dgm:pt modelId="{461C5467-DD6E-E440-B1A0-12F431BC7DA6}">
      <dgm:prSet phldrT="[Text]"/>
      <dgm:spPr>
        <a:xfrm>
          <a:off x="1827902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Kronik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D612F02-501A-E248-BAFA-47E213945005}" type="parTrans" cxnId="{9E20AD7E-FDE4-DA4C-88B7-039E2185B80A}">
      <dgm:prSet/>
      <dgm:spPr>
        <a:xfrm>
          <a:off x="1524114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96E4970-AC34-AE48-BF36-719EAEE41EC2}" type="sibTrans" cxnId="{9E20AD7E-FDE4-DA4C-88B7-039E2185B80A}">
      <dgm:prSet/>
      <dgm:spPr/>
      <dgm:t>
        <a:bodyPr/>
        <a:lstStyle/>
        <a:p>
          <a:endParaRPr lang="en-US"/>
        </a:p>
      </dgm:t>
    </dgm:pt>
    <dgm:pt modelId="{8C3D6CC6-F552-A644-81D8-410C493ED24C}">
      <dgm:prSet phldrT="[Text]" custT="1"/>
      <dgm:spPr>
        <a:xfrm>
          <a:off x="5437714" y="1519884"/>
          <a:ext cx="2535541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olma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ksızın</a:t>
          </a:r>
          <a:r>
            <a:rPr lang="tr-TR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8AEF233-0447-AF49-96B2-42A82C60D473}" type="parTrans" cxnId="{DEF51282-4936-7542-845F-2247AC5304EF}">
      <dgm:prSet/>
      <dgm:spPr>
        <a:xfrm>
          <a:off x="4034457" y="978002"/>
          <a:ext cx="2519133" cy="397582"/>
        </a:xfr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46174AA-FD8B-B848-BDDB-2E370B8DB10B}" type="sibTrans" cxnId="{DEF51282-4936-7542-845F-2247AC5304EF}">
      <dgm:prSet/>
      <dgm:spPr/>
      <dgm:t>
        <a:bodyPr/>
        <a:lstStyle/>
        <a:p>
          <a:endParaRPr lang="en-US"/>
        </a:p>
      </dgm:t>
    </dgm:pt>
    <dgm:pt modelId="{B2D9939C-4C6C-FF4C-A644-65E95C210FB2}">
      <dgm:prSet phldrT="[Text]"/>
      <dgm:spPr>
        <a:xfrm>
          <a:off x="5186545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Sosyoekonomik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psikolojik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sorun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malnütrsiyon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6EE327E-C5DB-E947-9C05-2C2A1A6A19ED}" type="parTrans" cxnId="{63F86BE5-40DC-0F48-922D-1810D2047B43}">
      <dgm:prSet/>
      <dgm:spPr>
        <a:xfrm>
          <a:off x="5718174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6FA11BC-6055-3E4B-9221-3B1F659BB7EC}" type="sibTrans" cxnId="{63F86BE5-40DC-0F48-922D-1810D2047B43}">
      <dgm:prSet/>
      <dgm:spPr/>
      <dgm:t>
        <a:bodyPr/>
        <a:lstStyle/>
        <a:p>
          <a:endParaRPr lang="en-US"/>
        </a:p>
      </dgm:t>
    </dgm:pt>
    <dgm:pt modelId="{F12A4CEE-C857-F047-81A7-6B5AFFC93ECF}">
      <dgm:prSet custT="1"/>
      <dgm:spPr>
        <a:xfrm>
          <a:off x="3256357" y="1519884"/>
          <a:ext cx="1877569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</a:t>
          </a:r>
          <a:r>
            <a:rPr lang="tr-TR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olmaksızın hastalık ilişkili 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6629D58-C73E-E947-8ADA-CCD692BC48D2}" type="parTrans" cxnId="{24CBAEEF-FBDC-E445-8752-1EABE8F1B2A7}">
      <dgm:prSet/>
      <dgm:spPr>
        <a:xfrm>
          <a:off x="3988737" y="978002"/>
          <a:ext cx="91440" cy="397582"/>
        </a:xfr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1FFA656-BE9E-594B-BA54-0A835BEEE511}" type="sibTrans" cxnId="{24CBAEEF-FBDC-E445-8752-1EABE8F1B2A7}">
      <dgm:prSet/>
      <dgm:spPr/>
      <dgm:t>
        <a:bodyPr/>
        <a:lstStyle/>
        <a:p>
          <a:endParaRPr lang="en-US"/>
        </a:p>
      </dgm:t>
    </dgm:pt>
    <dgm:pt modelId="{491CD4F1-32F6-7244-8EB8-B76C770FA65C}">
      <dgm:prSet/>
      <dgm:spPr>
        <a:xfrm>
          <a:off x="6857379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Açlık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71C2FB4-75E9-EC42-9D1F-EF872D170BB7}" type="parTrans" cxnId="{7B5EC698-2F19-D14E-A8E0-CD0766FCD58E}">
      <dgm:prSet/>
      <dgm:spPr>
        <a:xfrm>
          <a:off x="6553591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F9C8B1C-B608-544F-8A96-D1D2B4466575}" type="sibTrans" cxnId="{7B5EC698-2F19-D14E-A8E0-CD0766FCD58E}">
      <dgm:prSet/>
      <dgm:spPr/>
      <dgm:t>
        <a:bodyPr/>
        <a:lstStyle/>
        <a:p>
          <a:endParaRPr lang="en-US"/>
        </a:p>
      </dgm:t>
    </dgm:pt>
    <dgm:pt modelId="{98DA4F00-5915-F64B-84C4-1ED26C1D34D4}">
      <dgm:prSet/>
      <dgm:spPr>
        <a:xfrm>
          <a:off x="1827902" y="4051197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Kanser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kaşeksisi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ve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diğer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kaşeksiler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2A1C178-AEEE-3347-A1B0-099387B0F469}" type="parTrans" cxnId="{EF1AE410-3B1D-0346-A4E6-D78F24E50EC6}">
      <dgm:prSet/>
      <dgm:spPr>
        <a:xfrm>
          <a:off x="2313811" y="3509315"/>
          <a:ext cx="91440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BEE0BE8-28B2-154C-ADAE-9F8D4273BD8A}" type="sibTrans" cxnId="{EF1AE410-3B1D-0346-A4E6-D78F24E50EC6}">
      <dgm:prSet/>
      <dgm:spPr/>
      <dgm:t>
        <a:bodyPr/>
        <a:lstStyle/>
        <a:p>
          <a:endParaRPr lang="en-US"/>
        </a:p>
      </dgm:t>
    </dgm:pt>
    <dgm:pt modelId="{AE9E9D8C-6B37-484A-A3B8-1091691AFBEE}">
      <dgm:prSet phldrT="[Text]" custT="1"/>
      <dgm:spPr>
        <a:xfrm>
          <a:off x="1483722" y="254227"/>
          <a:ext cx="5405258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Beslenme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Yetersizliği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FFE0FC7-6FCE-5240-864E-C01FC05BB279}" type="sibTrans" cxnId="{76CF0941-42F6-A14D-A505-2F85E5956573}">
      <dgm:prSet/>
      <dgm:spPr/>
      <dgm:t>
        <a:bodyPr/>
        <a:lstStyle/>
        <a:p>
          <a:endParaRPr lang="en-US"/>
        </a:p>
      </dgm:t>
    </dgm:pt>
    <dgm:pt modelId="{536467D2-CB64-2D48-A569-E187D406148C}" type="parTrans" cxnId="{76CF0941-42F6-A14D-A505-2F85E5956573}">
      <dgm:prSet/>
      <dgm:spPr/>
      <dgm:t>
        <a:bodyPr/>
        <a:lstStyle/>
        <a:p>
          <a:endParaRPr lang="en-US"/>
        </a:p>
      </dgm:t>
    </dgm:pt>
    <dgm:pt modelId="{47C7C6F3-0656-FB4E-A00C-06CF7483B274}" type="pres">
      <dgm:prSet presAssocID="{7F65F1D6-A6CF-844D-82F6-1D7BAD6E8A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44B0465E-0353-B54C-8726-8B5A91804867}" type="pres">
      <dgm:prSet presAssocID="{AE9E9D8C-6B37-484A-A3B8-1091691AFBEE}" presName="hierRoot1" presStyleCnt="0"/>
      <dgm:spPr/>
    </dgm:pt>
    <dgm:pt modelId="{CA97E8B6-1E86-554F-BFCC-F817840698DC}" type="pres">
      <dgm:prSet presAssocID="{AE9E9D8C-6B37-484A-A3B8-1091691AFBEE}" presName="composite" presStyleCnt="0"/>
      <dgm:spPr/>
    </dgm:pt>
    <dgm:pt modelId="{1BB85738-CD45-8648-AC37-954BF9865845}" type="pres">
      <dgm:prSet presAssocID="{AE9E9D8C-6B37-484A-A3B8-1091691AFBEE}" presName="background" presStyleLbl="node0" presStyleIdx="0" presStyleCnt="1"/>
      <dgm:spPr>
        <a:xfrm>
          <a:off x="1331828" y="109928"/>
          <a:ext cx="5405258" cy="86807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AB460F98-C492-D149-B24E-06B9937D8860}" type="pres">
      <dgm:prSet presAssocID="{AE9E9D8C-6B37-484A-A3B8-1091691AFBEE}" presName="text" presStyleLbl="fgAcc0" presStyleIdx="0" presStyleCnt="1" custScaleX="395397" custLinFactNeighborX="3897" custLinFactNeighborY="-4234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190B55A4-D088-2740-A3F4-C39D14A3FE78}" type="pres">
      <dgm:prSet presAssocID="{AE9E9D8C-6B37-484A-A3B8-1091691AFBEE}" presName="hierChild2" presStyleCnt="0"/>
      <dgm:spPr/>
    </dgm:pt>
    <dgm:pt modelId="{8473E8E3-13F3-D149-81C2-F463FB6D6FED}" type="pres">
      <dgm:prSet presAssocID="{6D89ADBD-05B5-9343-90C7-EB6C54D8A0D9}" presName="Name10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2510343" y="0"/>
              </a:moveTo>
              <a:lnTo>
                <a:pt x="2510343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790DFB58-2869-0F4F-804B-0A1D8C86D032}" type="pres">
      <dgm:prSet presAssocID="{110E1C63-F3F5-F041-8CA9-248EE8ADF7FF}" presName="hierRoot2" presStyleCnt="0"/>
      <dgm:spPr/>
    </dgm:pt>
    <dgm:pt modelId="{6BB1C415-39AF-7A4E-AB3E-46F8175D56BE}" type="pres">
      <dgm:prSet presAssocID="{110E1C63-F3F5-F041-8CA9-248EE8ADF7FF}" presName="composite2" presStyleCnt="0"/>
      <dgm:spPr/>
    </dgm:pt>
    <dgm:pt modelId="{9D5834CC-502E-434F-A676-BD5CD8778CD3}" type="pres">
      <dgm:prSet presAssocID="{110E1C63-F3F5-F041-8CA9-248EE8ADF7FF}" presName="background2" presStyleLbl="node2" presStyleIdx="0" presStyleCnt="3"/>
      <dgm:spPr>
        <a:xfrm>
          <a:off x="247553" y="1375584"/>
          <a:ext cx="2553122" cy="868074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B66BCF4-5384-B24F-8ED3-BC2D66CE0569}" type="pres">
      <dgm:prSet presAssocID="{110E1C63-F3F5-F041-8CA9-248EE8ADF7FF}" presName="text2" presStyleLbl="fgAcc2" presStyleIdx="0" presStyleCnt="3" custScaleX="18676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C68EAF20-E5E1-014B-82D6-F8F6434449C9}" type="pres">
      <dgm:prSet presAssocID="{110E1C63-F3F5-F041-8CA9-248EE8ADF7FF}" presName="hierChild3" presStyleCnt="0"/>
      <dgm:spPr/>
    </dgm:pt>
    <dgm:pt modelId="{34D219DA-97A2-EC4C-BC75-5E52AE91E366}" type="pres">
      <dgm:prSet presAssocID="{3085CCB1-04FA-E549-B58B-2213524FF288}" presName="Name17" presStyleLbl="parChTrans1D3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A3DAECF9-836F-0941-91FA-DF7142D1FBB7}" type="pres">
      <dgm:prSet presAssocID="{52268A2B-1593-A840-B0FB-37B965494FF3}" presName="hierRoot3" presStyleCnt="0"/>
      <dgm:spPr/>
    </dgm:pt>
    <dgm:pt modelId="{43585A0A-B4ED-F148-8038-3B69AAAD336A}" type="pres">
      <dgm:prSet presAssocID="{52268A2B-1593-A840-B0FB-37B965494FF3}" presName="composite3" presStyleCnt="0"/>
      <dgm:spPr/>
    </dgm:pt>
    <dgm:pt modelId="{864DC5D6-10F1-174F-893D-8443BCF8991B}" type="pres">
      <dgm:prSet presAssocID="{52268A2B-1593-A840-B0FB-37B965494FF3}" presName="background3" presStyleLbl="node3" presStyleIdx="0" presStyleCnt="4"/>
      <dgm:spPr>
        <a:xfrm>
          <a:off x="5174" y="2641241"/>
          <a:ext cx="1367045" cy="868074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CBFA3CD-7BE7-344F-8ABF-6EFD82E7A26A}" type="pres">
      <dgm:prSet presAssocID="{52268A2B-1593-A840-B0FB-37B965494FF3}" presName="text3" presStyleLbl="fgAcc3" presStyleIdx="0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5E3C3DA-0CEB-BD49-B7DC-0C41E5EB5A2D}" type="pres">
      <dgm:prSet presAssocID="{52268A2B-1593-A840-B0FB-37B965494FF3}" presName="hierChild4" presStyleCnt="0"/>
      <dgm:spPr/>
    </dgm:pt>
    <dgm:pt modelId="{148769B1-A14C-B547-AE03-D754C9C64375}" type="pres">
      <dgm:prSet presAssocID="{9D612F02-501A-E248-BAFA-47E213945005}" presName="Name17" presStyleLbl="parChTrans1D3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962FD7C2-96E6-8249-BA15-A5558851AA98}" type="pres">
      <dgm:prSet presAssocID="{461C5467-DD6E-E440-B1A0-12F431BC7DA6}" presName="hierRoot3" presStyleCnt="0"/>
      <dgm:spPr/>
    </dgm:pt>
    <dgm:pt modelId="{79006338-11A1-6C48-8BCB-334DB5CC12C1}" type="pres">
      <dgm:prSet presAssocID="{461C5467-DD6E-E440-B1A0-12F431BC7DA6}" presName="composite3" presStyleCnt="0"/>
      <dgm:spPr/>
    </dgm:pt>
    <dgm:pt modelId="{302B65FD-870D-7A40-82C9-23D334EAC423}" type="pres">
      <dgm:prSet presAssocID="{461C5467-DD6E-E440-B1A0-12F431BC7DA6}" presName="background3" presStyleLbl="node3" presStyleIdx="1" presStyleCnt="4"/>
      <dgm:spPr>
        <a:xfrm>
          <a:off x="1676008" y="2641241"/>
          <a:ext cx="1367045" cy="868074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684E65E3-3C3A-7244-8EEC-F54605166B12}" type="pres">
      <dgm:prSet presAssocID="{461C5467-DD6E-E440-B1A0-12F431BC7DA6}" presName="text3" presStyleLbl="fgAcc3" presStyleIdx="1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4A58B3E-6095-F34B-828C-076C40B1FE03}" type="pres">
      <dgm:prSet presAssocID="{461C5467-DD6E-E440-B1A0-12F431BC7DA6}" presName="hierChild4" presStyleCnt="0"/>
      <dgm:spPr/>
    </dgm:pt>
    <dgm:pt modelId="{0D1E9B3D-3B9E-5846-AE97-05E90B87EAEC}" type="pres">
      <dgm:prSet presAssocID="{42A1C178-AEEE-3347-A1B0-099387B0F469}" presName="Name23" presStyleLbl="parChTrans1D4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48E89FAD-7834-5841-97CF-3A5998B2D250}" type="pres">
      <dgm:prSet presAssocID="{98DA4F00-5915-F64B-84C4-1ED26C1D34D4}" presName="hierRoot4" presStyleCnt="0"/>
      <dgm:spPr/>
    </dgm:pt>
    <dgm:pt modelId="{3222A076-4E55-AC4F-8A4E-BF8B5EEBFDCC}" type="pres">
      <dgm:prSet presAssocID="{98DA4F00-5915-F64B-84C4-1ED26C1D34D4}" presName="composite4" presStyleCnt="0"/>
      <dgm:spPr/>
    </dgm:pt>
    <dgm:pt modelId="{C8C59915-B190-1546-B87C-DDC3C5017816}" type="pres">
      <dgm:prSet presAssocID="{98DA4F00-5915-F64B-84C4-1ED26C1D34D4}" presName="background4" presStyleLbl="node4" presStyleIdx="0" presStyleCnt="1"/>
      <dgm:spPr>
        <a:xfrm>
          <a:off x="1676008" y="3906898"/>
          <a:ext cx="1367045" cy="868074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98C61C17-5164-E942-ACA0-102723EB5C52}" type="pres">
      <dgm:prSet presAssocID="{98DA4F00-5915-F64B-84C4-1ED26C1D34D4}" presName="text4" presStyleLbl="fgAcc4" presStyleIdx="0" presStyleCnt="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6E4E0EF-5D80-A144-99E0-A7FC9259D07A}" type="pres">
      <dgm:prSet presAssocID="{98DA4F00-5915-F64B-84C4-1ED26C1D34D4}" presName="hierChild5" presStyleCnt="0"/>
      <dgm:spPr/>
    </dgm:pt>
    <dgm:pt modelId="{997F879B-DA50-EF4F-8B1C-1A3AB44A5247}" type="pres">
      <dgm:prSet presAssocID="{16629D58-C73E-E947-8ADA-CCD692BC48D2}" presName="Name10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940"/>
              </a:lnTo>
              <a:lnTo>
                <a:pt x="54510" y="270940"/>
              </a:lnTo>
              <a:lnTo>
                <a:pt x="5451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C4B37E3D-AA17-7341-AD55-6123A00A456C}" type="pres">
      <dgm:prSet presAssocID="{F12A4CEE-C857-F047-81A7-6B5AFFC93ECF}" presName="hierRoot2" presStyleCnt="0"/>
      <dgm:spPr/>
    </dgm:pt>
    <dgm:pt modelId="{C64C6DC3-DCA1-8B42-9993-BE4F3B6FE2FE}" type="pres">
      <dgm:prSet presAssocID="{F12A4CEE-C857-F047-81A7-6B5AFFC93ECF}" presName="composite2" presStyleCnt="0"/>
      <dgm:spPr/>
    </dgm:pt>
    <dgm:pt modelId="{71BDC4B8-AA63-0C41-9D7E-E37B3C8A9B65}" type="pres">
      <dgm:prSet presAssocID="{F12A4CEE-C857-F047-81A7-6B5AFFC93ECF}" presName="background2" presStyleLbl="node2" presStyleIdx="1" presStyleCnt="3"/>
      <dgm:spPr>
        <a:xfrm>
          <a:off x="3104463" y="1375584"/>
          <a:ext cx="1877569" cy="868074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1D8B01C7-CD13-4342-AF1B-CD7E41057D82}" type="pres">
      <dgm:prSet presAssocID="{F12A4CEE-C857-F047-81A7-6B5AFFC93ECF}" presName="text2" presStyleLbl="fgAcc2" presStyleIdx="1" presStyleCnt="3" custScaleX="13734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FDA60D18-4D7B-4840-86E5-F265BD69CDAE}" type="pres">
      <dgm:prSet presAssocID="{F12A4CEE-C857-F047-81A7-6B5AFFC93ECF}" presName="hierChild3" presStyleCnt="0"/>
      <dgm:spPr/>
    </dgm:pt>
    <dgm:pt modelId="{35F82AF4-6FE2-6346-A5B8-5FE32C991B13}" type="pres">
      <dgm:prSet presAssocID="{A8AEF233-0447-AF49-96B2-42A82C60D473}" presName="Name10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2519133" y="270940"/>
              </a:lnTo>
              <a:lnTo>
                <a:pt x="2519133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263BFCAD-0F5B-1045-88C7-F1CEA0B373CD}" type="pres">
      <dgm:prSet presAssocID="{8C3D6CC6-F552-A644-81D8-410C493ED24C}" presName="hierRoot2" presStyleCnt="0"/>
      <dgm:spPr/>
    </dgm:pt>
    <dgm:pt modelId="{83A944DF-8A3C-3546-8787-C03DAE081399}" type="pres">
      <dgm:prSet presAssocID="{8C3D6CC6-F552-A644-81D8-410C493ED24C}" presName="composite2" presStyleCnt="0"/>
      <dgm:spPr/>
    </dgm:pt>
    <dgm:pt modelId="{DB6DC6C5-02FB-4E4A-9EB0-4E395D63D37A}" type="pres">
      <dgm:prSet presAssocID="{8C3D6CC6-F552-A644-81D8-410C493ED24C}" presName="background2" presStyleLbl="node2" presStyleIdx="2" presStyleCnt="3"/>
      <dgm:spPr>
        <a:xfrm>
          <a:off x="5285820" y="1375584"/>
          <a:ext cx="2535541" cy="868074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15067AFB-6C96-484C-B186-7C6861F17AF2}" type="pres">
      <dgm:prSet presAssocID="{8C3D6CC6-F552-A644-81D8-410C493ED24C}" presName="text2" presStyleLbl="fgAcc2" presStyleIdx="2" presStyleCnt="3" custScaleX="1854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465DDCA-7B22-D240-B91E-CE530288DEBF}" type="pres">
      <dgm:prSet presAssocID="{8C3D6CC6-F552-A644-81D8-410C493ED24C}" presName="hierChild3" presStyleCnt="0"/>
      <dgm:spPr/>
    </dgm:pt>
    <dgm:pt modelId="{9DED90EE-EEEB-5C43-A1BC-AECD54878F42}" type="pres">
      <dgm:prSet presAssocID="{A6EE327E-C5DB-E947-9C05-2C2A1A6A19ED}" presName="Name17" presStyleLbl="parChTrans1D3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DE1CE7F6-7798-574D-B8A4-1882E0A38D45}" type="pres">
      <dgm:prSet presAssocID="{B2D9939C-4C6C-FF4C-A644-65E95C210FB2}" presName="hierRoot3" presStyleCnt="0"/>
      <dgm:spPr/>
    </dgm:pt>
    <dgm:pt modelId="{37003261-8D79-9047-87E1-6726A973D060}" type="pres">
      <dgm:prSet presAssocID="{B2D9939C-4C6C-FF4C-A644-65E95C210FB2}" presName="composite3" presStyleCnt="0"/>
      <dgm:spPr/>
    </dgm:pt>
    <dgm:pt modelId="{43492795-8237-4B45-93FA-217C66E00A98}" type="pres">
      <dgm:prSet presAssocID="{B2D9939C-4C6C-FF4C-A644-65E95C210FB2}" presName="background3" presStyleLbl="node3" presStyleIdx="2" presStyleCnt="4"/>
      <dgm:spPr>
        <a:xfrm>
          <a:off x="5034651" y="2641241"/>
          <a:ext cx="1367045" cy="868074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90231276-0F7C-084C-84AD-1E5EAB5091D9}" type="pres">
      <dgm:prSet presAssocID="{B2D9939C-4C6C-FF4C-A644-65E95C210FB2}" presName="text3" presStyleLbl="fgAcc3" presStyleIdx="2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7F6DD157-1CEA-F049-B113-63C64F49E17F}" type="pres">
      <dgm:prSet presAssocID="{B2D9939C-4C6C-FF4C-A644-65E95C210FB2}" presName="hierChild4" presStyleCnt="0"/>
      <dgm:spPr/>
    </dgm:pt>
    <dgm:pt modelId="{8AD9F8D2-6FAD-134C-ABB0-95BA2F5C44F3}" type="pres">
      <dgm:prSet presAssocID="{D71C2FB4-75E9-EC42-9D1F-EF872D170BB7}" presName="Name17" presStyleLbl="parChTrans1D3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3B2C39AF-0A72-BD4E-9A12-B4AE06EEE665}" type="pres">
      <dgm:prSet presAssocID="{491CD4F1-32F6-7244-8EB8-B76C770FA65C}" presName="hierRoot3" presStyleCnt="0"/>
      <dgm:spPr/>
    </dgm:pt>
    <dgm:pt modelId="{B3728D20-08DD-694A-879B-13CB0B049D86}" type="pres">
      <dgm:prSet presAssocID="{491CD4F1-32F6-7244-8EB8-B76C770FA65C}" presName="composite3" presStyleCnt="0"/>
      <dgm:spPr/>
    </dgm:pt>
    <dgm:pt modelId="{09B31FC1-4FE9-5644-A670-520B57519EC0}" type="pres">
      <dgm:prSet presAssocID="{491CD4F1-32F6-7244-8EB8-B76C770FA65C}" presName="background3" presStyleLbl="node3" presStyleIdx="3" presStyleCnt="4"/>
      <dgm:spPr>
        <a:xfrm>
          <a:off x="6705485" y="2641241"/>
          <a:ext cx="1367045" cy="868074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E222B4DF-B41A-8944-B0F8-5C0C3E07F2E9}" type="pres">
      <dgm:prSet presAssocID="{491CD4F1-32F6-7244-8EB8-B76C770FA65C}" presName="text3" presStyleLbl="fgAcc3" presStyleIdx="3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2F1F42F6-CEFC-474F-B540-7AE1B63A35FF}" type="pres">
      <dgm:prSet presAssocID="{491CD4F1-32F6-7244-8EB8-B76C770FA65C}" presName="hierChild4" presStyleCnt="0"/>
      <dgm:spPr/>
    </dgm:pt>
  </dgm:ptLst>
  <dgm:cxnLst>
    <dgm:cxn modelId="{E5C3072A-5E2A-504D-A4A8-BCF362E4B3C7}" type="presOf" srcId="{8C3D6CC6-F552-A644-81D8-410C493ED24C}" destId="{15067AFB-6C96-484C-B186-7C6861F17AF2}" srcOrd="0" destOrd="0" presId="urn:microsoft.com/office/officeart/2005/8/layout/hierarchy1"/>
    <dgm:cxn modelId="{542DF8FE-9744-094F-BD53-0D298C969D60}" type="presOf" srcId="{98DA4F00-5915-F64B-84C4-1ED26C1D34D4}" destId="{98C61C17-5164-E942-ACA0-102723EB5C52}" srcOrd="0" destOrd="0" presId="urn:microsoft.com/office/officeart/2005/8/layout/hierarchy1"/>
    <dgm:cxn modelId="{5FCBB168-254F-5C48-A0F0-83215CA8D3E0}" type="presOf" srcId="{52268A2B-1593-A840-B0FB-37B965494FF3}" destId="{3CBFA3CD-7BE7-344F-8ABF-6EFD82E7A26A}" srcOrd="0" destOrd="0" presId="urn:microsoft.com/office/officeart/2005/8/layout/hierarchy1"/>
    <dgm:cxn modelId="{1439B3D4-EFE8-9942-BE6C-D89E46A3819F}" type="presOf" srcId="{A6EE327E-C5DB-E947-9C05-2C2A1A6A19ED}" destId="{9DED90EE-EEEB-5C43-A1BC-AECD54878F42}" srcOrd="0" destOrd="0" presId="urn:microsoft.com/office/officeart/2005/8/layout/hierarchy1"/>
    <dgm:cxn modelId="{18498974-87F6-2B45-B089-C76C59EDB167}" type="presOf" srcId="{461C5467-DD6E-E440-B1A0-12F431BC7DA6}" destId="{684E65E3-3C3A-7244-8EEC-F54605166B12}" srcOrd="0" destOrd="0" presId="urn:microsoft.com/office/officeart/2005/8/layout/hierarchy1"/>
    <dgm:cxn modelId="{3812DF61-B270-CB4F-A50A-F6D79C8F080C}" type="presOf" srcId="{16629D58-C73E-E947-8ADA-CCD692BC48D2}" destId="{997F879B-DA50-EF4F-8B1C-1A3AB44A5247}" srcOrd="0" destOrd="0" presId="urn:microsoft.com/office/officeart/2005/8/layout/hierarchy1"/>
    <dgm:cxn modelId="{B905033A-8970-DE4D-9DA0-19B931BC9BC4}" type="presOf" srcId="{B2D9939C-4C6C-FF4C-A644-65E95C210FB2}" destId="{90231276-0F7C-084C-84AD-1E5EAB5091D9}" srcOrd="0" destOrd="0" presId="urn:microsoft.com/office/officeart/2005/8/layout/hierarchy1"/>
    <dgm:cxn modelId="{76CF0941-42F6-A14D-A505-2F85E5956573}" srcId="{7F65F1D6-A6CF-844D-82F6-1D7BAD6E8A41}" destId="{AE9E9D8C-6B37-484A-A3B8-1091691AFBEE}" srcOrd="0" destOrd="0" parTransId="{536467D2-CB64-2D48-A569-E187D406148C}" sibTransId="{DFFE0FC7-6FCE-5240-864E-C01FC05BB279}"/>
    <dgm:cxn modelId="{95868FBD-763B-1348-A020-DF9D97556835}" type="presOf" srcId="{6D89ADBD-05B5-9343-90C7-EB6C54D8A0D9}" destId="{8473E8E3-13F3-D149-81C2-F463FB6D6FED}" srcOrd="0" destOrd="0" presId="urn:microsoft.com/office/officeart/2005/8/layout/hierarchy1"/>
    <dgm:cxn modelId="{ED95F8E4-33C6-624C-91CD-4E4ACA5491CA}" type="presOf" srcId="{3085CCB1-04FA-E549-B58B-2213524FF288}" destId="{34D219DA-97A2-EC4C-BC75-5E52AE91E366}" srcOrd="0" destOrd="0" presId="urn:microsoft.com/office/officeart/2005/8/layout/hierarchy1"/>
    <dgm:cxn modelId="{63F86BE5-40DC-0F48-922D-1810D2047B43}" srcId="{8C3D6CC6-F552-A644-81D8-410C493ED24C}" destId="{B2D9939C-4C6C-FF4C-A644-65E95C210FB2}" srcOrd="0" destOrd="0" parTransId="{A6EE327E-C5DB-E947-9C05-2C2A1A6A19ED}" sibTransId="{C6FA11BC-6055-3E4B-9221-3B1F659BB7EC}"/>
    <dgm:cxn modelId="{7B5EC698-2F19-D14E-A8E0-CD0766FCD58E}" srcId="{8C3D6CC6-F552-A644-81D8-410C493ED24C}" destId="{491CD4F1-32F6-7244-8EB8-B76C770FA65C}" srcOrd="1" destOrd="0" parTransId="{D71C2FB4-75E9-EC42-9D1F-EF872D170BB7}" sibTransId="{2F9C8B1C-B608-544F-8A96-D1D2B4466575}"/>
    <dgm:cxn modelId="{98302C24-CB43-8943-85A8-84B60568F073}" type="presOf" srcId="{9D612F02-501A-E248-BAFA-47E213945005}" destId="{148769B1-A14C-B547-AE03-D754C9C64375}" srcOrd="0" destOrd="0" presId="urn:microsoft.com/office/officeart/2005/8/layout/hierarchy1"/>
    <dgm:cxn modelId="{002C6BDE-F7EF-DD43-B712-0B21B62BC5D0}" srcId="{AE9E9D8C-6B37-484A-A3B8-1091691AFBEE}" destId="{110E1C63-F3F5-F041-8CA9-248EE8ADF7FF}" srcOrd="0" destOrd="0" parTransId="{6D89ADBD-05B5-9343-90C7-EB6C54D8A0D9}" sibTransId="{CB143120-DA39-D347-9391-6D592141087E}"/>
    <dgm:cxn modelId="{0F54691D-157A-D547-93D0-5CC3D16242D5}" type="presOf" srcId="{A8AEF233-0447-AF49-96B2-42A82C60D473}" destId="{35F82AF4-6FE2-6346-A5B8-5FE32C991B13}" srcOrd="0" destOrd="0" presId="urn:microsoft.com/office/officeart/2005/8/layout/hierarchy1"/>
    <dgm:cxn modelId="{EF1AE410-3B1D-0346-A4E6-D78F24E50EC6}" srcId="{461C5467-DD6E-E440-B1A0-12F431BC7DA6}" destId="{98DA4F00-5915-F64B-84C4-1ED26C1D34D4}" srcOrd="0" destOrd="0" parTransId="{42A1C178-AEEE-3347-A1B0-099387B0F469}" sibTransId="{CBEE0BE8-28B2-154C-ADAE-9F8D4273BD8A}"/>
    <dgm:cxn modelId="{ED21793E-13DF-1D4F-9D21-1DFE4A0A015E}" type="presOf" srcId="{F12A4CEE-C857-F047-81A7-6B5AFFC93ECF}" destId="{1D8B01C7-CD13-4342-AF1B-CD7E41057D82}" srcOrd="0" destOrd="0" presId="urn:microsoft.com/office/officeart/2005/8/layout/hierarchy1"/>
    <dgm:cxn modelId="{9E20AD7E-FDE4-DA4C-88B7-039E2185B80A}" srcId="{110E1C63-F3F5-F041-8CA9-248EE8ADF7FF}" destId="{461C5467-DD6E-E440-B1A0-12F431BC7DA6}" srcOrd="1" destOrd="0" parTransId="{9D612F02-501A-E248-BAFA-47E213945005}" sibTransId="{096E4970-AC34-AE48-BF36-719EAEE41EC2}"/>
    <dgm:cxn modelId="{DEF51282-4936-7542-845F-2247AC5304EF}" srcId="{AE9E9D8C-6B37-484A-A3B8-1091691AFBEE}" destId="{8C3D6CC6-F552-A644-81D8-410C493ED24C}" srcOrd="2" destOrd="0" parTransId="{A8AEF233-0447-AF49-96B2-42A82C60D473}" sibTransId="{E46174AA-FD8B-B848-BDDB-2E370B8DB10B}"/>
    <dgm:cxn modelId="{0873753B-2CFB-A942-872F-EFE717E7A0E3}" type="presOf" srcId="{D71C2FB4-75E9-EC42-9D1F-EF872D170BB7}" destId="{8AD9F8D2-6FAD-134C-ABB0-95BA2F5C44F3}" srcOrd="0" destOrd="0" presId="urn:microsoft.com/office/officeart/2005/8/layout/hierarchy1"/>
    <dgm:cxn modelId="{3760B87E-27B1-274B-822E-F88BB98EBFEE}" type="presOf" srcId="{110E1C63-F3F5-F041-8CA9-248EE8ADF7FF}" destId="{3B66BCF4-5384-B24F-8ED3-BC2D66CE0569}" srcOrd="0" destOrd="0" presId="urn:microsoft.com/office/officeart/2005/8/layout/hierarchy1"/>
    <dgm:cxn modelId="{139E848C-35A0-3C4E-9ECD-BFB57B975CF1}" srcId="{110E1C63-F3F5-F041-8CA9-248EE8ADF7FF}" destId="{52268A2B-1593-A840-B0FB-37B965494FF3}" srcOrd="0" destOrd="0" parTransId="{3085CCB1-04FA-E549-B58B-2213524FF288}" sibTransId="{234AF548-2DE0-2243-9E88-04D253FA66E0}"/>
    <dgm:cxn modelId="{A64ED137-8DA2-1C4F-821B-8DE086AF2E0D}" type="presOf" srcId="{7F65F1D6-A6CF-844D-82F6-1D7BAD6E8A41}" destId="{47C7C6F3-0656-FB4E-A00C-06CF7483B274}" srcOrd="0" destOrd="0" presId="urn:microsoft.com/office/officeart/2005/8/layout/hierarchy1"/>
    <dgm:cxn modelId="{607A870D-C4C3-A94E-96EE-491416A6D99E}" type="presOf" srcId="{491CD4F1-32F6-7244-8EB8-B76C770FA65C}" destId="{E222B4DF-B41A-8944-B0F8-5C0C3E07F2E9}" srcOrd="0" destOrd="0" presId="urn:microsoft.com/office/officeart/2005/8/layout/hierarchy1"/>
    <dgm:cxn modelId="{00A5320F-AA1A-B145-AD1C-EF1AF7AA8664}" type="presOf" srcId="{42A1C178-AEEE-3347-A1B0-099387B0F469}" destId="{0D1E9B3D-3B9E-5846-AE97-05E90B87EAEC}" srcOrd="0" destOrd="0" presId="urn:microsoft.com/office/officeart/2005/8/layout/hierarchy1"/>
    <dgm:cxn modelId="{8A0FA868-E7D8-C342-A5D2-F2E11F961FE6}" type="presOf" srcId="{AE9E9D8C-6B37-484A-A3B8-1091691AFBEE}" destId="{AB460F98-C492-D149-B24E-06B9937D8860}" srcOrd="0" destOrd="0" presId="urn:microsoft.com/office/officeart/2005/8/layout/hierarchy1"/>
    <dgm:cxn modelId="{24CBAEEF-FBDC-E445-8752-1EABE8F1B2A7}" srcId="{AE9E9D8C-6B37-484A-A3B8-1091691AFBEE}" destId="{F12A4CEE-C857-F047-81A7-6B5AFFC93ECF}" srcOrd="1" destOrd="0" parTransId="{16629D58-C73E-E947-8ADA-CCD692BC48D2}" sibTransId="{21FFA656-BE9E-594B-BA54-0A835BEEE511}"/>
    <dgm:cxn modelId="{FBEDCA6F-1FB9-544D-B5E1-EF2908FCB81F}" type="presParOf" srcId="{47C7C6F3-0656-FB4E-A00C-06CF7483B274}" destId="{44B0465E-0353-B54C-8726-8B5A91804867}" srcOrd="0" destOrd="0" presId="urn:microsoft.com/office/officeart/2005/8/layout/hierarchy1"/>
    <dgm:cxn modelId="{C3411E3B-006E-5C49-ADE6-D05962B61FF2}" type="presParOf" srcId="{44B0465E-0353-B54C-8726-8B5A91804867}" destId="{CA97E8B6-1E86-554F-BFCC-F817840698DC}" srcOrd="0" destOrd="0" presId="urn:microsoft.com/office/officeart/2005/8/layout/hierarchy1"/>
    <dgm:cxn modelId="{A6A4ADD7-21E5-854E-B0AE-079CC26619FF}" type="presParOf" srcId="{CA97E8B6-1E86-554F-BFCC-F817840698DC}" destId="{1BB85738-CD45-8648-AC37-954BF9865845}" srcOrd="0" destOrd="0" presId="urn:microsoft.com/office/officeart/2005/8/layout/hierarchy1"/>
    <dgm:cxn modelId="{595A510B-72FE-1944-9630-C13B34A123EA}" type="presParOf" srcId="{CA97E8B6-1E86-554F-BFCC-F817840698DC}" destId="{AB460F98-C492-D149-B24E-06B9937D8860}" srcOrd="1" destOrd="0" presId="urn:microsoft.com/office/officeart/2005/8/layout/hierarchy1"/>
    <dgm:cxn modelId="{8671F755-B96F-9148-B1B0-BB3B2459F466}" type="presParOf" srcId="{44B0465E-0353-B54C-8726-8B5A91804867}" destId="{190B55A4-D088-2740-A3F4-C39D14A3FE78}" srcOrd="1" destOrd="0" presId="urn:microsoft.com/office/officeart/2005/8/layout/hierarchy1"/>
    <dgm:cxn modelId="{2BD29CF6-CC98-0544-A3A3-79B358F10103}" type="presParOf" srcId="{190B55A4-D088-2740-A3F4-C39D14A3FE78}" destId="{8473E8E3-13F3-D149-81C2-F463FB6D6FED}" srcOrd="0" destOrd="0" presId="urn:microsoft.com/office/officeart/2005/8/layout/hierarchy1"/>
    <dgm:cxn modelId="{0CDE8CE4-885B-D84B-AA46-AEA9DD4836E7}" type="presParOf" srcId="{190B55A4-D088-2740-A3F4-C39D14A3FE78}" destId="{790DFB58-2869-0F4F-804B-0A1D8C86D032}" srcOrd="1" destOrd="0" presId="urn:microsoft.com/office/officeart/2005/8/layout/hierarchy1"/>
    <dgm:cxn modelId="{AF243896-B643-8842-BEB4-0210521A024B}" type="presParOf" srcId="{790DFB58-2869-0F4F-804B-0A1D8C86D032}" destId="{6BB1C415-39AF-7A4E-AB3E-46F8175D56BE}" srcOrd="0" destOrd="0" presId="urn:microsoft.com/office/officeart/2005/8/layout/hierarchy1"/>
    <dgm:cxn modelId="{D8BDF230-84F0-DB45-A062-803150654DF1}" type="presParOf" srcId="{6BB1C415-39AF-7A4E-AB3E-46F8175D56BE}" destId="{9D5834CC-502E-434F-A676-BD5CD8778CD3}" srcOrd="0" destOrd="0" presId="urn:microsoft.com/office/officeart/2005/8/layout/hierarchy1"/>
    <dgm:cxn modelId="{723757DD-7F81-2947-B05E-52CCB1153411}" type="presParOf" srcId="{6BB1C415-39AF-7A4E-AB3E-46F8175D56BE}" destId="{3B66BCF4-5384-B24F-8ED3-BC2D66CE0569}" srcOrd="1" destOrd="0" presId="urn:microsoft.com/office/officeart/2005/8/layout/hierarchy1"/>
    <dgm:cxn modelId="{2D617F49-B680-6646-B322-8C84DA44411E}" type="presParOf" srcId="{790DFB58-2869-0F4F-804B-0A1D8C86D032}" destId="{C68EAF20-E5E1-014B-82D6-F8F6434449C9}" srcOrd="1" destOrd="0" presId="urn:microsoft.com/office/officeart/2005/8/layout/hierarchy1"/>
    <dgm:cxn modelId="{D7473ECE-0C19-A041-89AC-E9F079EEB58F}" type="presParOf" srcId="{C68EAF20-E5E1-014B-82D6-F8F6434449C9}" destId="{34D219DA-97A2-EC4C-BC75-5E52AE91E366}" srcOrd="0" destOrd="0" presId="urn:microsoft.com/office/officeart/2005/8/layout/hierarchy1"/>
    <dgm:cxn modelId="{F6A948A3-A6EE-FD4B-954D-5FBBE6D6E0EC}" type="presParOf" srcId="{C68EAF20-E5E1-014B-82D6-F8F6434449C9}" destId="{A3DAECF9-836F-0941-91FA-DF7142D1FBB7}" srcOrd="1" destOrd="0" presId="urn:microsoft.com/office/officeart/2005/8/layout/hierarchy1"/>
    <dgm:cxn modelId="{7CCF036F-5180-CE49-BF5E-E6978B56AC0C}" type="presParOf" srcId="{A3DAECF9-836F-0941-91FA-DF7142D1FBB7}" destId="{43585A0A-B4ED-F148-8038-3B69AAAD336A}" srcOrd="0" destOrd="0" presId="urn:microsoft.com/office/officeart/2005/8/layout/hierarchy1"/>
    <dgm:cxn modelId="{FFB45A09-0F58-3E4D-8613-EA9494027A8D}" type="presParOf" srcId="{43585A0A-B4ED-F148-8038-3B69AAAD336A}" destId="{864DC5D6-10F1-174F-893D-8443BCF8991B}" srcOrd="0" destOrd="0" presId="urn:microsoft.com/office/officeart/2005/8/layout/hierarchy1"/>
    <dgm:cxn modelId="{6A7F5479-E853-9849-8CD5-BF78BDE474A6}" type="presParOf" srcId="{43585A0A-B4ED-F148-8038-3B69AAAD336A}" destId="{3CBFA3CD-7BE7-344F-8ABF-6EFD82E7A26A}" srcOrd="1" destOrd="0" presId="urn:microsoft.com/office/officeart/2005/8/layout/hierarchy1"/>
    <dgm:cxn modelId="{04E9AE5F-4AA7-154F-A4F4-2C6AE741F754}" type="presParOf" srcId="{A3DAECF9-836F-0941-91FA-DF7142D1FBB7}" destId="{35E3C3DA-0CEB-BD49-B7DC-0C41E5EB5A2D}" srcOrd="1" destOrd="0" presId="urn:microsoft.com/office/officeart/2005/8/layout/hierarchy1"/>
    <dgm:cxn modelId="{AFAE31D5-F729-2B42-B418-D03B4632E95D}" type="presParOf" srcId="{C68EAF20-E5E1-014B-82D6-F8F6434449C9}" destId="{148769B1-A14C-B547-AE03-D754C9C64375}" srcOrd="2" destOrd="0" presId="urn:microsoft.com/office/officeart/2005/8/layout/hierarchy1"/>
    <dgm:cxn modelId="{D10302BF-0D52-0643-96C5-FD20080A7C15}" type="presParOf" srcId="{C68EAF20-E5E1-014B-82D6-F8F6434449C9}" destId="{962FD7C2-96E6-8249-BA15-A5558851AA98}" srcOrd="3" destOrd="0" presId="urn:microsoft.com/office/officeart/2005/8/layout/hierarchy1"/>
    <dgm:cxn modelId="{FBD1369A-79F8-F744-8253-391B3A5F9228}" type="presParOf" srcId="{962FD7C2-96E6-8249-BA15-A5558851AA98}" destId="{79006338-11A1-6C48-8BCB-334DB5CC12C1}" srcOrd="0" destOrd="0" presId="urn:microsoft.com/office/officeart/2005/8/layout/hierarchy1"/>
    <dgm:cxn modelId="{E64833B5-7D1A-BB4C-85D0-291991A56FC4}" type="presParOf" srcId="{79006338-11A1-6C48-8BCB-334DB5CC12C1}" destId="{302B65FD-870D-7A40-82C9-23D334EAC423}" srcOrd="0" destOrd="0" presId="urn:microsoft.com/office/officeart/2005/8/layout/hierarchy1"/>
    <dgm:cxn modelId="{1684C9A7-62E9-8642-BA13-96FD91118322}" type="presParOf" srcId="{79006338-11A1-6C48-8BCB-334DB5CC12C1}" destId="{684E65E3-3C3A-7244-8EEC-F54605166B12}" srcOrd="1" destOrd="0" presId="urn:microsoft.com/office/officeart/2005/8/layout/hierarchy1"/>
    <dgm:cxn modelId="{F1F1C80B-E811-4441-9D55-7B85FFCBB6DA}" type="presParOf" srcId="{962FD7C2-96E6-8249-BA15-A5558851AA98}" destId="{34A58B3E-6095-F34B-828C-076C40B1FE03}" srcOrd="1" destOrd="0" presId="urn:microsoft.com/office/officeart/2005/8/layout/hierarchy1"/>
    <dgm:cxn modelId="{2B311C7D-B25E-454D-8B96-514D3612A6B0}" type="presParOf" srcId="{34A58B3E-6095-F34B-828C-076C40B1FE03}" destId="{0D1E9B3D-3B9E-5846-AE97-05E90B87EAEC}" srcOrd="0" destOrd="0" presId="urn:microsoft.com/office/officeart/2005/8/layout/hierarchy1"/>
    <dgm:cxn modelId="{A3E88778-8087-2C47-BBB9-FF6E35CD01A3}" type="presParOf" srcId="{34A58B3E-6095-F34B-828C-076C40B1FE03}" destId="{48E89FAD-7834-5841-97CF-3A5998B2D250}" srcOrd="1" destOrd="0" presId="urn:microsoft.com/office/officeart/2005/8/layout/hierarchy1"/>
    <dgm:cxn modelId="{AC79E558-31B2-034C-9F86-85F832533FB2}" type="presParOf" srcId="{48E89FAD-7834-5841-97CF-3A5998B2D250}" destId="{3222A076-4E55-AC4F-8A4E-BF8B5EEBFDCC}" srcOrd="0" destOrd="0" presId="urn:microsoft.com/office/officeart/2005/8/layout/hierarchy1"/>
    <dgm:cxn modelId="{9A5CA551-5E0E-7844-A7A0-9B321112D4A3}" type="presParOf" srcId="{3222A076-4E55-AC4F-8A4E-BF8B5EEBFDCC}" destId="{C8C59915-B190-1546-B87C-DDC3C5017816}" srcOrd="0" destOrd="0" presId="urn:microsoft.com/office/officeart/2005/8/layout/hierarchy1"/>
    <dgm:cxn modelId="{CCF871D0-29A6-5E4B-BE34-050E34EF2633}" type="presParOf" srcId="{3222A076-4E55-AC4F-8A4E-BF8B5EEBFDCC}" destId="{98C61C17-5164-E942-ACA0-102723EB5C52}" srcOrd="1" destOrd="0" presId="urn:microsoft.com/office/officeart/2005/8/layout/hierarchy1"/>
    <dgm:cxn modelId="{A883BD8F-5595-1844-97A0-52BD4D858CD2}" type="presParOf" srcId="{48E89FAD-7834-5841-97CF-3A5998B2D250}" destId="{36E4E0EF-5D80-A144-99E0-A7FC9259D07A}" srcOrd="1" destOrd="0" presId="urn:microsoft.com/office/officeart/2005/8/layout/hierarchy1"/>
    <dgm:cxn modelId="{C3D965C9-3AD2-E44C-BDDC-A65408900314}" type="presParOf" srcId="{190B55A4-D088-2740-A3F4-C39D14A3FE78}" destId="{997F879B-DA50-EF4F-8B1C-1A3AB44A5247}" srcOrd="2" destOrd="0" presId="urn:microsoft.com/office/officeart/2005/8/layout/hierarchy1"/>
    <dgm:cxn modelId="{8AB5F0C3-6882-E247-B68C-2B646406C97D}" type="presParOf" srcId="{190B55A4-D088-2740-A3F4-C39D14A3FE78}" destId="{C4B37E3D-AA17-7341-AD55-6123A00A456C}" srcOrd="3" destOrd="0" presId="urn:microsoft.com/office/officeart/2005/8/layout/hierarchy1"/>
    <dgm:cxn modelId="{A638E936-A5CC-1542-BFAE-A078C1424C74}" type="presParOf" srcId="{C4B37E3D-AA17-7341-AD55-6123A00A456C}" destId="{C64C6DC3-DCA1-8B42-9993-BE4F3B6FE2FE}" srcOrd="0" destOrd="0" presId="urn:microsoft.com/office/officeart/2005/8/layout/hierarchy1"/>
    <dgm:cxn modelId="{3FE2EBBC-6C25-A440-89A4-21A4912DFDA2}" type="presParOf" srcId="{C64C6DC3-DCA1-8B42-9993-BE4F3B6FE2FE}" destId="{71BDC4B8-AA63-0C41-9D7E-E37B3C8A9B65}" srcOrd="0" destOrd="0" presId="urn:microsoft.com/office/officeart/2005/8/layout/hierarchy1"/>
    <dgm:cxn modelId="{381C6922-7B91-074F-AE7D-AE1A782C51FA}" type="presParOf" srcId="{C64C6DC3-DCA1-8B42-9993-BE4F3B6FE2FE}" destId="{1D8B01C7-CD13-4342-AF1B-CD7E41057D82}" srcOrd="1" destOrd="0" presId="urn:microsoft.com/office/officeart/2005/8/layout/hierarchy1"/>
    <dgm:cxn modelId="{4C6FAC52-D6B6-8B47-B4E5-1981878A30BB}" type="presParOf" srcId="{C4B37E3D-AA17-7341-AD55-6123A00A456C}" destId="{FDA60D18-4D7B-4840-86E5-F265BD69CDAE}" srcOrd="1" destOrd="0" presId="urn:microsoft.com/office/officeart/2005/8/layout/hierarchy1"/>
    <dgm:cxn modelId="{95AAEF9D-64EE-7443-8D6C-2BC1DAA09F77}" type="presParOf" srcId="{190B55A4-D088-2740-A3F4-C39D14A3FE78}" destId="{35F82AF4-6FE2-6346-A5B8-5FE32C991B13}" srcOrd="4" destOrd="0" presId="urn:microsoft.com/office/officeart/2005/8/layout/hierarchy1"/>
    <dgm:cxn modelId="{526FE677-3750-DC47-8083-24BFEEA3454A}" type="presParOf" srcId="{190B55A4-D088-2740-A3F4-C39D14A3FE78}" destId="{263BFCAD-0F5B-1045-88C7-F1CEA0B373CD}" srcOrd="5" destOrd="0" presId="urn:microsoft.com/office/officeart/2005/8/layout/hierarchy1"/>
    <dgm:cxn modelId="{38E68379-620D-4444-91A0-3B03C06F067C}" type="presParOf" srcId="{263BFCAD-0F5B-1045-88C7-F1CEA0B373CD}" destId="{83A944DF-8A3C-3546-8787-C03DAE081399}" srcOrd="0" destOrd="0" presId="urn:microsoft.com/office/officeart/2005/8/layout/hierarchy1"/>
    <dgm:cxn modelId="{03D8994B-0C84-5841-8FAE-74C0D45AF542}" type="presParOf" srcId="{83A944DF-8A3C-3546-8787-C03DAE081399}" destId="{DB6DC6C5-02FB-4E4A-9EB0-4E395D63D37A}" srcOrd="0" destOrd="0" presId="urn:microsoft.com/office/officeart/2005/8/layout/hierarchy1"/>
    <dgm:cxn modelId="{A1FC4FEE-B487-4540-98EE-DEA2353BA045}" type="presParOf" srcId="{83A944DF-8A3C-3546-8787-C03DAE081399}" destId="{15067AFB-6C96-484C-B186-7C6861F17AF2}" srcOrd="1" destOrd="0" presId="urn:microsoft.com/office/officeart/2005/8/layout/hierarchy1"/>
    <dgm:cxn modelId="{5CEA9D6F-5AE7-9B49-A1A9-836824ED1D1F}" type="presParOf" srcId="{263BFCAD-0F5B-1045-88C7-F1CEA0B373CD}" destId="{3465DDCA-7B22-D240-B91E-CE530288DEBF}" srcOrd="1" destOrd="0" presId="urn:microsoft.com/office/officeart/2005/8/layout/hierarchy1"/>
    <dgm:cxn modelId="{B53A9B24-075B-3B44-BE0C-ADA613F2B4CA}" type="presParOf" srcId="{3465DDCA-7B22-D240-B91E-CE530288DEBF}" destId="{9DED90EE-EEEB-5C43-A1BC-AECD54878F42}" srcOrd="0" destOrd="0" presId="urn:microsoft.com/office/officeart/2005/8/layout/hierarchy1"/>
    <dgm:cxn modelId="{D84BDF30-B406-1249-9A57-5152DA1B2190}" type="presParOf" srcId="{3465DDCA-7B22-D240-B91E-CE530288DEBF}" destId="{DE1CE7F6-7798-574D-B8A4-1882E0A38D45}" srcOrd="1" destOrd="0" presId="urn:microsoft.com/office/officeart/2005/8/layout/hierarchy1"/>
    <dgm:cxn modelId="{FE676082-7772-CB4E-A640-7CDE8161A0EE}" type="presParOf" srcId="{DE1CE7F6-7798-574D-B8A4-1882E0A38D45}" destId="{37003261-8D79-9047-87E1-6726A973D060}" srcOrd="0" destOrd="0" presId="urn:microsoft.com/office/officeart/2005/8/layout/hierarchy1"/>
    <dgm:cxn modelId="{54A275FC-19B6-634A-9DA9-1E3453264D9B}" type="presParOf" srcId="{37003261-8D79-9047-87E1-6726A973D060}" destId="{43492795-8237-4B45-93FA-217C66E00A98}" srcOrd="0" destOrd="0" presId="urn:microsoft.com/office/officeart/2005/8/layout/hierarchy1"/>
    <dgm:cxn modelId="{DA9989F6-737E-EE4D-B5D7-A53EE378FD2F}" type="presParOf" srcId="{37003261-8D79-9047-87E1-6726A973D060}" destId="{90231276-0F7C-084C-84AD-1E5EAB5091D9}" srcOrd="1" destOrd="0" presId="urn:microsoft.com/office/officeart/2005/8/layout/hierarchy1"/>
    <dgm:cxn modelId="{9A7D7AB3-B9E7-6740-BC70-6C84B62A1DA0}" type="presParOf" srcId="{DE1CE7F6-7798-574D-B8A4-1882E0A38D45}" destId="{7F6DD157-1CEA-F049-B113-63C64F49E17F}" srcOrd="1" destOrd="0" presId="urn:microsoft.com/office/officeart/2005/8/layout/hierarchy1"/>
    <dgm:cxn modelId="{771D7BD3-09A1-6946-92BD-2302A492BE8F}" type="presParOf" srcId="{3465DDCA-7B22-D240-B91E-CE530288DEBF}" destId="{8AD9F8D2-6FAD-134C-ABB0-95BA2F5C44F3}" srcOrd="2" destOrd="0" presId="urn:microsoft.com/office/officeart/2005/8/layout/hierarchy1"/>
    <dgm:cxn modelId="{74CA8400-A69B-BC4B-99A5-186C438D88B4}" type="presParOf" srcId="{3465DDCA-7B22-D240-B91E-CE530288DEBF}" destId="{3B2C39AF-0A72-BD4E-9A12-B4AE06EEE665}" srcOrd="3" destOrd="0" presId="urn:microsoft.com/office/officeart/2005/8/layout/hierarchy1"/>
    <dgm:cxn modelId="{DDCDACCD-D31E-B144-A414-4FA295CF8B66}" type="presParOf" srcId="{3B2C39AF-0A72-BD4E-9A12-B4AE06EEE665}" destId="{B3728D20-08DD-694A-879B-13CB0B049D86}" srcOrd="0" destOrd="0" presId="urn:microsoft.com/office/officeart/2005/8/layout/hierarchy1"/>
    <dgm:cxn modelId="{B899CB84-1A03-804E-BF1F-3A4200AF9F6E}" type="presParOf" srcId="{B3728D20-08DD-694A-879B-13CB0B049D86}" destId="{09B31FC1-4FE9-5644-A670-520B57519EC0}" srcOrd="0" destOrd="0" presId="urn:microsoft.com/office/officeart/2005/8/layout/hierarchy1"/>
    <dgm:cxn modelId="{7B4F3EF3-901A-7945-80C8-B9D3487E6540}" type="presParOf" srcId="{B3728D20-08DD-694A-879B-13CB0B049D86}" destId="{E222B4DF-B41A-8944-B0F8-5C0C3E07F2E9}" srcOrd="1" destOrd="0" presId="urn:microsoft.com/office/officeart/2005/8/layout/hierarchy1"/>
    <dgm:cxn modelId="{0C24B5D6-5089-FB46-8CC2-1BD15E310C48}" type="presParOf" srcId="{3B2C39AF-0A72-BD4E-9A12-B4AE06EEE665}" destId="{2F1F42F6-CEFC-474F-B540-7AE1B63A35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65F1D6-A6CF-844D-82F6-1D7BAD6E8A41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E1C63-F3F5-F041-8CA9-248EE8ADF7FF}">
      <dgm:prSet phldrT="[Text]" custT="1"/>
      <dgm:spPr>
        <a:xfrm>
          <a:off x="399447" y="1519884"/>
          <a:ext cx="2553122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Enflamasyonun</a:t>
          </a:r>
          <a:r>
            <a:rPr lang="tr-TR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eşlik ettiği hastalık ilişkili 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tr-TR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D89ADBD-05B5-9343-90C7-EB6C54D8A0D9}" type="parTrans" cxnId="{002C6BDE-F7EF-DD43-B712-0B21B62BC5D0}">
      <dgm:prSet/>
      <dgm:spPr>
        <a:xfrm>
          <a:off x="1524114" y="978002"/>
          <a:ext cx="2510343" cy="397582"/>
        </a:xfr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B143120-DA39-D347-9391-6D592141087E}" type="sibTrans" cxnId="{002C6BDE-F7EF-DD43-B712-0B21B62BC5D0}">
      <dgm:prSet/>
      <dgm:spPr/>
      <dgm:t>
        <a:bodyPr/>
        <a:lstStyle/>
        <a:p>
          <a:endParaRPr lang="en-US"/>
        </a:p>
      </dgm:t>
    </dgm:pt>
    <dgm:pt modelId="{52268A2B-1593-A840-B0FB-37B965494FF3}">
      <dgm:prSet phldrT="[Text]"/>
      <dgm:spPr>
        <a:xfrm>
          <a:off x="157068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Akut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085CCB1-04FA-E549-B58B-2213524FF288}" type="parTrans" cxnId="{139E848C-35A0-3C4E-9ECD-BFB57B975CF1}">
      <dgm:prSet/>
      <dgm:spPr>
        <a:xfrm>
          <a:off x="688697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34AF548-2DE0-2243-9E88-04D253FA66E0}" type="sibTrans" cxnId="{139E848C-35A0-3C4E-9ECD-BFB57B975CF1}">
      <dgm:prSet/>
      <dgm:spPr/>
      <dgm:t>
        <a:bodyPr/>
        <a:lstStyle/>
        <a:p>
          <a:endParaRPr lang="en-US"/>
        </a:p>
      </dgm:t>
    </dgm:pt>
    <dgm:pt modelId="{461C5467-DD6E-E440-B1A0-12F431BC7DA6}">
      <dgm:prSet phldrT="[Text]"/>
      <dgm:spPr>
        <a:xfrm>
          <a:off x="1827902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Kronik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D612F02-501A-E248-BAFA-47E213945005}" type="parTrans" cxnId="{9E20AD7E-FDE4-DA4C-88B7-039E2185B80A}">
      <dgm:prSet/>
      <dgm:spPr>
        <a:xfrm>
          <a:off x="1524114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96E4970-AC34-AE48-BF36-719EAEE41EC2}" type="sibTrans" cxnId="{9E20AD7E-FDE4-DA4C-88B7-039E2185B80A}">
      <dgm:prSet/>
      <dgm:spPr/>
      <dgm:t>
        <a:bodyPr/>
        <a:lstStyle/>
        <a:p>
          <a:endParaRPr lang="en-US"/>
        </a:p>
      </dgm:t>
    </dgm:pt>
    <dgm:pt modelId="{8C3D6CC6-F552-A644-81D8-410C493ED24C}">
      <dgm:prSet phldrT="[Text]" custT="1"/>
      <dgm:spPr>
        <a:xfrm>
          <a:off x="5437714" y="1519884"/>
          <a:ext cx="2535541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olma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ksızın</a:t>
          </a:r>
          <a:r>
            <a:rPr lang="tr-TR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8AEF233-0447-AF49-96B2-42A82C60D473}" type="parTrans" cxnId="{DEF51282-4936-7542-845F-2247AC5304EF}">
      <dgm:prSet/>
      <dgm:spPr>
        <a:xfrm>
          <a:off x="4034457" y="978002"/>
          <a:ext cx="2519133" cy="397582"/>
        </a:xfr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46174AA-FD8B-B848-BDDB-2E370B8DB10B}" type="sibTrans" cxnId="{DEF51282-4936-7542-845F-2247AC5304EF}">
      <dgm:prSet/>
      <dgm:spPr/>
      <dgm:t>
        <a:bodyPr/>
        <a:lstStyle/>
        <a:p>
          <a:endParaRPr lang="en-US"/>
        </a:p>
      </dgm:t>
    </dgm:pt>
    <dgm:pt modelId="{B2D9939C-4C6C-FF4C-A644-65E95C210FB2}">
      <dgm:prSet phldrT="[Text]"/>
      <dgm:spPr>
        <a:xfrm>
          <a:off x="5186545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Sosyoekonomik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psikolojik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sorun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malnütrsiyon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6EE327E-C5DB-E947-9C05-2C2A1A6A19ED}" type="parTrans" cxnId="{63F86BE5-40DC-0F48-922D-1810D2047B43}">
      <dgm:prSet/>
      <dgm:spPr>
        <a:xfrm>
          <a:off x="5718174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6FA11BC-6055-3E4B-9221-3B1F659BB7EC}" type="sibTrans" cxnId="{63F86BE5-40DC-0F48-922D-1810D2047B43}">
      <dgm:prSet/>
      <dgm:spPr/>
      <dgm:t>
        <a:bodyPr/>
        <a:lstStyle/>
        <a:p>
          <a:endParaRPr lang="en-US"/>
        </a:p>
      </dgm:t>
    </dgm:pt>
    <dgm:pt modelId="{F12A4CEE-C857-F047-81A7-6B5AFFC93ECF}">
      <dgm:prSet custT="1"/>
      <dgm:spPr>
        <a:xfrm>
          <a:off x="3256357" y="1519884"/>
          <a:ext cx="1877569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</a:t>
          </a:r>
          <a:r>
            <a:rPr lang="tr-TR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olmaksızın hastalık ilişkili </a:t>
          </a:r>
          <a:r>
            <a:rPr lang="tr-TR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6629D58-C73E-E947-8ADA-CCD692BC48D2}" type="parTrans" cxnId="{24CBAEEF-FBDC-E445-8752-1EABE8F1B2A7}">
      <dgm:prSet/>
      <dgm:spPr>
        <a:xfrm>
          <a:off x="3988737" y="978002"/>
          <a:ext cx="91440" cy="397582"/>
        </a:xfr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1FFA656-BE9E-594B-BA54-0A835BEEE511}" type="sibTrans" cxnId="{24CBAEEF-FBDC-E445-8752-1EABE8F1B2A7}">
      <dgm:prSet/>
      <dgm:spPr/>
      <dgm:t>
        <a:bodyPr/>
        <a:lstStyle/>
        <a:p>
          <a:endParaRPr lang="en-US"/>
        </a:p>
      </dgm:t>
    </dgm:pt>
    <dgm:pt modelId="{491CD4F1-32F6-7244-8EB8-B76C770FA65C}">
      <dgm:prSet/>
      <dgm:spPr>
        <a:xfrm>
          <a:off x="6857379" y="2785540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Açlık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71C2FB4-75E9-EC42-9D1F-EF872D170BB7}" type="parTrans" cxnId="{7B5EC698-2F19-D14E-A8E0-CD0766FCD58E}">
      <dgm:prSet/>
      <dgm:spPr>
        <a:xfrm>
          <a:off x="6553591" y="2243659"/>
          <a:ext cx="835416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F9C8B1C-B608-544F-8A96-D1D2B4466575}" type="sibTrans" cxnId="{7B5EC698-2F19-D14E-A8E0-CD0766FCD58E}">
      <dgm:prSet/>
      <dgm:spPr/>
      <dgm:t>
        <a:bodyPr/>
        <a:lstStyle/>
        <a:p>
          <a:endParaRPr lang="en-US"/>
        </a:p>
      </dgm:t>
    </dgm:pt>
    <dgm:pt modelId="{98DA4F00-5915-F64B-84C4-1ED26C1D34D4}">
      <dgm:prSet/>
      <dgm:spPr>
        <a:xfrm>
          <a:off x="1827902" y="4051197"/>
          <a:ext cx="1367045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Kanser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kaşeksisi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ve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diğer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kaşeksiler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2A1C178-AEEE-3347-A1B0-099387B0F469}" type="parTrans" cxnId="{EF1AE410-3B1D-0346-A4E6-D78F24E50EC6}">
      <dgm:prSet/>
      <dgm:spPr>
        <a:xfrm>
          <a:off x="2313811" y="3509315"/>
          <a:ext cx="91440" cy="397582"/>
        </a:xfr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BEE0BE8-28B2-154C-ADAE-9F8D4273BD8A}" type="sibTrans" cxnId="{EF1AE410-3B1D-0346-A4E6-D78F24E50EC6}">
      <dgm:prSet/>
      <dgm:spPr/>
      <dgm:t>
        <a:bodyPr/>
        <a:lstStyle/>
        <a:p>
          <a:endParaRPr lang="en-US"/>
        </a:p>
      </dgm:t>
    </dgm:pt>
    <dgm:pt modelId="{AE9E9D8C-6B37-484A-A3B8-1091691AFBEE}">
      <dgm:prSet phldrT="[Text]" custT="1"/>
      <dgm:spPr>
        <a:xfrm>
          <a:off x="1483722" y="254227"/>
          <a:ext cx="5405258" cy="868074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Beslenme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Yetersizliği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FFE0FC7-6FCE-5240-864E-C01FC05BB279}" type="sibTrans" cxnId="{76CF0941-42F6-A14D-A505-2F85E5956573}">
      <dgm:prSet/>
      <dgm:spPr/>
      <dgm:t>
        <a:bodyPr/>
        <a:lstStyle/>
        <a:p>
          <a:endParaRPr lang="en-US"/>
        </a:p>
      </dgm:t>
    </dgm:pt>
    <dgm:pt modelId="{536467D2-CB64-2D48-A569-E187D406148C}" type="parTrans" cxnId="{76CF0941-42F6-A14D-A505-2F85E5956573}">
      <dgm:prSet/>
      <dgm:spPr/>
      <dgm:t>
        <a:bodyPr/>
        <a:lstStyle/>
        <a:p>
          <a:endParaRPr lang="en-US"/>
        </a:p>
      </dgm:t>
    </dgm:pt>
    <dgm:pt modelId="{47C7C6F3-0656-FB4E-A00C-06CF7483B274}" type="pres">
      <dgm:prSet presAssocID="{7F65F1D6-A6CF-844D-82F6-1D7BAD6E8A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44B0465E-0353-B54C-8726-8B5A91804867}" type="pres">
      <dgm:prSet presAssocID="{AE9E9D8C-6B37-484A-A3B8-1091691AFBEE}" presName="hierRoot1" presStyleCnt="0"/>
      <dgm:spPr/>
    </dgm:pt>
    <dgm:pt modelId="{CA97E8B6-1E86-554F-BFCC-F817840698DC}" type="pres">
      <dgm:prSet presAssocID="{AE9E9D8C-6B37-484A-A3B8-1091691AFBEE}" presName="composite" presStyleCnt="0"/>
      <dgm:spPr/>
    </dgm:pt>
    <dgm:pt modelId="{1BB85738-CD45-8648-AC37-954BF9865845}" type="pres">
      <dgm:prSet presAssocID="{AE9E9D8C-6B37-484A-A3B8-1091691AFBEE}" presName="background" presStyleLbl="node0" presStyleIdx="0" presStyleCnt="1"/>
      <dgm:spPr>
        <a:xfrm>
          <a:off x="1331828" y="109928"/>
          <a:ext cx="5405258" cy="868074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AB460F98-C492-D149-B24E-06B9937D8860}" type="pres">
      <dgm:prSet presAssocID="{AE9E9D8C-6B37-484A-A3B8-1091691AFBEE}" presName="text" presStyleLbl="fgAcc0" presStyleIdx="0" presStyleCnt="1" custScaleX="395397" custLinFactNeighborX="3897" custLinFactNeighborY="-4234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190B55A4-D088-2740-A3F4-C39D14A3FE78}" type="pres">
      <dgm:prSet presAssocID="{AE9E9D8C-6B37-484A-A3B8-1091691AFBEE}" presName="hierChild2" presStyleCnt="0"/>
      <dgm:spPr/>
    </dgm:pt>
    <dgm:pt modelId="{8473E8E3-13F3-D149-81C2-F463FB6D6FED}" type="pres">
      <dgm:prSet presAssocID="{6D89ADBD-05B5-9343-90C7-EB6C54D8A0D9}" presName="Name10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2510343" y="0"/>
              </a:moveTo>
              <a:lnTo>
                <a:pt x="2510343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790DFB58-2869-0F4F-804B-0A1D8C86D032}" type="pres">
      <dgm:prSet presAssocID="{110E1C63-F3F5-F041-8CA9-248EE8ADF7FF}" presName="hierRoot2" presStyleCnt="0"/>
      <dgm:spPr/>
    </dgm:pt>
    <dgm:pt modelId="{6BB1C415-39AF-7A4E-AB3E-46F8175D56BE}" type="pres">
      <dgm:prSet presAssocID="{110E1C63-F3F5-F041-8CA9-248EE8ADF7FF}" presName="composite2" presStyleCnt="0"/>
      <dgm:spPr/>
    </dgm:pt>
    <dgm:pt modelId="{9D5834CC-502E-434F-A676-BD5CD8778CD3}" type="pres">
      <dgm:prSet presAssocID="{110E1C63-F3F5-F041-8CA9-248EE8ADF7FF}" presName="background2" presStyleLbl="node2" presStyleIdx="0" presStyleCnt="3"/>
      <dgm:spPr>
        <a:xfrm>
          <a:off x="247553" y="1375584"/>
          <a:ext cx="2553122" cy="868074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B66BCF4-5384-B24F-8ED3-BC2D66CE0569}" type="pres">
      <dgm:prSet presAssocID="{110E1C63-F3F5-F041-8CA9-248EE8ADF7FF}" presName="text2" presStyleLbl="fgAcc2" presStyleIdx="0" presStyleCnt="3" custScaleX="18676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C68EAF20-E5E1-014B-82D6-F8F6434449C9}" type="pres">
      <dgm:prSet presAssocID="{110E1C63-F3F5-F041-8CA9-248EE8ADF7FF}" presName="hierChild3" presStyleCnt="0"/>
      <dgm:spPr/>
    </dgm:pt>
    <dgm:pt modelId="{34D219DA-97A2-EC4C-BC75-5E52AE91E366}" type="pres">
      <dgm:prSet presAssocID="{3085CCB1-04FA-E549-B58B-2213524FF288}" presName="Name17" presStyleLbl="parChTrans1D3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A3DAECF9-836F-0941-91FA-DF7142D1FBB7}" type="pres">
      <dgm:prSet presAssocID="{52268A2B-1593-A840-B0FB-37B965494FF3}" presName="hierRoot3" presStyleCnt="0"/>
      <dgm:spPr/>
    </dgm:pt>
    <dgm:pt modelId="{43585A0A-B4ED-F148-8038-3B69AAAD336A}" type="pres">
      <dgm:prSet presAssocID="{52268A2B-1593-A840-B0FB-37B965494FF3}" presName="composite3" presStyleCnt="0"/>
      <dgm:spPr/>
    </dgm:pt>
    <dgm:pt modelId="{864DC5D6-10F1-174F-893D-8443BCF8991B}" type="pres">
      <dgm:prSet presAssocID="{52268A2B-1593-A840-B0FB-37B965494FF3}" presName="background3" presStyleLbl="node3" presStyleIdx="0" presStyleCnt="4"/>
      <dgm:spPr>
        <a:xfrm>
          <a:off x="5174" y="2641241"/>
          <a:ext cx="1367045" cy="868074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CBFA3CD-7BE7-344F-8ABF-6EFD82E7A26A}" type="pres">
      <dgm:prSet presAssocID="{52268A2B-1593-A840-B0FB-37B965494FF3}" presName="text3" presStyleLbl="fgAcc3" presStyleIdx="0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5E3C3DA-0CEB-BD49-B7DC-0C41E5EB5A2D}" type="pres">
      <dgm:prSet presAssocID="{52268A2B-1593-A840-B0FB-37B965494FF3}" presName="hierChild4" presStyleCnt="0"/>
      <dgm:spPr/>
    </dgm:pt>
    <dgm:pt modelId="{148769B1-A14C-B547-AE03-D754C9C64375}" type="pres">
      <dgm:prSet presAssocID="{9D612F02-501A-E248-BAFA-47E213945005}" presName="Name17" presStyleLbl="parChTrans1D3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962FD7C2-96E6-8249-BA15-A5558851AA98}" type="pres">
      <dgm:prSet presAssocID="{461C5467-DD6E-E440-B1A0-12F431BC7DA6}" presName="hierRoot3" presStyleCnt="0"/>
      <dgm:spPr/>
    </dgm:pt>
    <dgm:pt modelId="{79006338-11A1-6C48-8BCB-334DB5CC12C1}" type="pres">
      <dgm:prSet presAssocID="{461C5467-DD6E-E440-B1A0-12F431BC7DA6}" presName="composite3" presStyleCnt="0"/>
      <dgm:spPr/>
    </dgm:pt>
    <dgm:pt modelId="{302B65FD-870D-7A40-82C9-23D334EAC423}" type="pres">
      <dgm:prSet presAssocID="{461C5467-DD6E-E440-B1A0-12F431BC7DA6}" presName="background3" presStyleLbl="node3" presStyleIdx="1" presStyleCnt="4"/>
      <dgm:spPr>
        <a:xfrm>
          <a:off x="1676008" y="2641241"/>
          <a:ext cx="1367045" cy="868074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684E65E3-3C3A-7244-8EEC-F54605166B12}" type="pres">
      <dgm:prSet presAssocID="{461C5467-DD6E-E440-B1A0-12F431BC7DA6}" presName="text3" presStyleLbl="fgAcc3" presStyleIdx="1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4A58B3E-6095-F34B-828C-076C40B1FE03}" type="pres">
      <dgm:prSet presAssocID="{461C5467-DD6E-E440-B1A0-12F431BC7DA6}" presName="hierChild4" presStyleCnt="0"/>
      <dgm:spPr/>
    </dgm:pt>
    <dgm:pt modelId="{0D1E9B3D-3B9E-5846-AE97-05E90B87EAEC}" type="pres">
      <dgm:prSet presAssocID="{42A1C178-AEEE-3347-A1B0-099387B0F469}" presName="Name23" presStyleLbl="parChTrans1D4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48E89FAD-7834-5841-97CF-3A5998B2D250}" type="pres">
      <dgm:prSet presAssocID="{98DA4F00-5915-F64B-84C4-1ED26C1D34D4}" presName="hierRoot4" presStyleCnt="0"/>
      <dgm:spPr/>
    </dgm:pt>
    <dgm:pt modelId="{3222A076-4E55-AC4F-8A4E-BF8B5EEBFDCC}" type="pres">
      <dgm:prSet presAssocID="{98DA4F00-5915-F64B-84C4-1ED26C1D34D4}" presName="composite4" presStyleCnt="0"/>
      <dgm:spPr/>
    </dgm:pt>
    <dgm:pt modelId="{C8C59915-B190-1546-B87C-DDC3C5017816}" type="pres">
      <dgm:prSet presAssocID="{98DA4F00-5915-F64B-84C4-1ED26C1D34D4}" presName="background4" presStyleLbl="node4" presStyleIdx="0" presStyleCnt="1"/>
      <dgm:spPr>
        <a:xfrm>
          <a:off x="1676008" y="3906898"/>
          <a:ext cx="1367045" cy="868074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98C61C17-5164-E942-ACA0-102723EB5C52}" type="pres">
      <dgm:prSet presAssocID="{98DA4F00-5915-F64B-84C4-1ED26C1D34D4}" presName="text4" presStyleLbl="fgAcc4" presStyleIdx="0" presStyleCnt="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6E4E0EF-5D80-A144-99E0-A7FC9259D07A}" type="pres">
      <dgm:prSet presAssocID="{98DA4F00-5915-F64B-84C4-1ED26C1D34D4}" presName="hierChild5" presStyleCnt="0"/>
      <dgm:spPr/>
    </dgm:pt>
    <dgm:pt modelId="{997F879B-DA50-EF4F-8B1C-1A3AB44A5247}" type="pres">
      <dgm:prSet presAssocID="{16629D58-C73E-E947-8ADA-CCD692BC48D2}" presName="Name10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940"/>
              </a:lnTo>
              <a:lnTo>
                <a:pt x="54510" y="270940"/>
              </a:lnTo>
              <a:lnTo>
                <a:pt x="5451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C4B37E3D-AA17-7341-AD55-6123A00A456C}" type="pres">
      <dgm:prSet presAssocID="{F12A4CEE-C857-F047-81A7-6B5AFFC93ECF}" presName="hierRoot2" presStyleCnt="0"/>
      <dgm:spPr/>
    </dgm:pt>
    <dgm:pt modelId="{C64C6DC3-DCA1-8B42-9993-BE4F3B6FE2FE}" type="pres">
      <dgm:prSet presAssocID="{F12A4CEE-C857-F047-81A7-6B5AFFC93ECF}" presName="composite2" presStyleCnt="0"/>
      <dgm:spPr/>
    </dgm:pt>
    <dgm:pt modelId="{71BDC4B8-AA63-0C41-9D7E-E37B3C8A9B65}" type="pres">
      <dgm:prSet presAssocID="{F12A4CEE-C857-F047-81A7-6B5AFFC93ECF}" presName="background2" presStyleLbl="node2" presStyleIdx="1" presStyleCnt="3"/>
      <dgm:spPr>
        <a:xfrm>
          <a:off x="3104463" y="1375584"/>
          <a:ext cx="1877569" cy="868074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1D8B01C7-CD13-4342-AF1B-CD7E41057D82}" type="pres">
      <dgm:prSet presAssocID="{F12A4CEE-C857-F047-81A7-6B5AFFC93ECF}" presName="text2" presStyleLbl="fgAcc2" presStyleIdx="1" presStyleCnt="3" custScaleX="13734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FDA60D18-4D7B-4840-86E5-F265BD69CDAE}" type="pres">
      <dgm:prSet presAssocID="{F12A4CEE-C857-F047-81A7-6B5AFFC93ECF}" presName="hierChild3" presStyleCnt="0"/>
      <dgm:spPr/>
    </dgm:pt>
    <dgm:pt modelId="{35F82AF4-6FE2-6346-A5B8-5FE32C991B13}" type="pres">
      <dgm:prSet presAssocID="{A8AEF233-0447-AF49-96B2-42A82C60D473}" presName="Name10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2519133" y="270940"/>
              </a:lnTo>
              <a:lnTo>
                <a:pt x="2519133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263BFCAD-0F5B-1045-88C7-F1CEA0B373CD}" type="pres">
      <dgm:prSet presAssocID="{8C3D6CC6-F552-A644-81D8-410C493ED24C}" presName="hierRoot2" presStyleCnt="0"/>
      <dgm:spPr/>
    </dgm:pt>
    <dgm:pt modelId="{83A944DF-8A3C-3546-8787-C03DAE081399}" type="pres">
      <dgm:prSet presAssocID="{8C3D6CC6-F552-A644-81D8-410C493ED24C}" presName="composite2" presStyleCnt="0"/>
      <dgm:spPr/>
    </dgm:pt>
    <dgm:pt modelId="{DB6DC6C5-02FB-4E4A-9EB0-4E395D63D37A}" type="pres">
      <dgm:prSet presAssocID="{8C3D6CC6-F552-A644-81D8-410C493ED24C}" presName="background2" presStyleLbl="node2" presStyleIdx="2" presStyleCnt="3"/>
      <dgm:spPr>
        <a:xfrm>
          <a:off x="5285820" y="1375584"/>
          <a:ext cx="2535541" cy="868074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15067AFB-6C96-484C-B186-7C6861F17AF2}" type="pres">
      <dgm:prSet presAssocID="{8C3D6CC6-F552-A644-81D8-410C493ED24C}" presName="text2" presStyleLbl="fgAcc2" presStyleIdx="2" presStyleCnt="3" custScaleX="1854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465DDCA-7B22-D240-B91E-CE530288DEBF}" type="pres">
      <dgm:prSet presAssocID="{8C3D6CC6-F552-A644-81D8-410C493ED24C}" presName="hierChild3" presStyleCnt="0"/>
      <dgm:spPr/>
    </dgm:pt>
    <dgm:pt modelId="{9DED90EE-EEEB-5C43-A1BC-AECD54878F42}" type="pres">
      <dgm:prSet presAssocID="{A6EE327E-C5DB-E947-9C05-2C2A1A6A19ED}" presName="Name17" presStyleLbl="parChTrans1D3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DE1CE7F6-7798-574D-B8A4-1882E0A38D45}" type="pres">
      <dgm:prSet presAssocID="{B2D9939C-4C6C-FF4C-A644-65E95C210FB2}" presName="hierRoot3" presStyleCnt="0"/>
      <dgm:spPr/>
    </dgm:pt>
    <dgm:pt modelId="{37003261-8D79-9047-87E1-6726A973D060}" type="pres">
      <dgm:prSet presAssocID="{B2D9939C-4C6C-FF4C-A644-65E95C210FB2}" presName="composite3" presStyleCnt="0"/>
      <dgm:spPr/>
    </dgm:pt>
    <dgm:pt modelId="{43492795-8237-4B45-93FA-217C66E00A98}" type="pres">
      <dgm:prSet presAssocID="{B2D9939C-4C6C-FF4C-A644-65E95C210FB2}" presName="background3" presStyleLbl="node3" presStyleIdx="2" presStyleCnt="4"/>
      <dgm:spPr>
        <a:xfrm>
          <a:off x="5034651" y="2641241"/>
          <a:ext cx="1367045" cy="868074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90231276-0F7C-084C-84AD-1E5EAB5091D9}" type="pres">
      <dgm:prSet presAssocID="{B2D9939C-4C6C-FF4C-A644-65E95C210FB2}" presName="text3" presStyleLbl="fgAcc3" presStyleIdx="2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7F6DD157-1CEA-F049-B113-63C64F49E17F}" type="pres">
      <dgm:prSet presAssocID="{B2D9939C-4C6C-FF4C-A644-65E95C210FB2}" presName="hierChild4" presStyleCnt="0"/>
      <dgm:spPr/>
    </dgm:pt>
    <dgm:pt modelId="{8AD9F8D2-6FAD-134C-ABB0-95BA2F5C44F3}" type="pres">
      <dgm:prSet presAssocID="{D71C2FB4-75E9-EC42-9D1F-EF872D170BB7}" presName="Name17" presStyleLbl="parChTrans1D3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</dgm:spPr>
      <dgm:t>
        <a:bodyPr/>
        <a:lstStyle/>
        <a:p>
          <a:endParaRPr lang="tr-TR"/>
        </a:p>
      </dgm:t>
    </dgm:pt>
    <dgm:pt modelId="{3B2C39AF-0A72-BD4E-9A12-B4AE06EEE665}" type="pres">
      <dgm:prSet presAssocID="{491CD4F1-32F6-7244-8EB8-B76C770FA65C}" presName="hierRoot3" presStyleCnt="0"/>
      <dgm:spPr/>
    </dgm:pt>
    <dgm:pt modelId="{B3728D20-08DD-694A-879B-13CB0B049D86}" type="pres">
      <dgm:prSet presAssocID="{491CD4F1-32F6-7244-8EB8-B76C770FA65C}" presName="composite3" presStyleCnt="0"/>
      <dgm:spPr/>
    </dgm:pt>
    <dgm:pt modelId="{09B31FC1-4FE9-5644-A670-520B57519EC0}" type="pres">
      <dgm:prSet presAssocID="{491CD4F1-32F6-7244-8EB8-B76C770FA65C}" presName="background3" presStyleLbl="node3" presStyleIdx="3" presStyleCnt="4"/>
      <dgm:spPr>
        <a:xfrm>
          <a:off x="6705485" y="2641241"/>
          <a:ext cx="1367045" cy="868074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E222B4DF-B41A-8944-B0F8-5C0C3E07F2E9}" type="pres">
      <dgm:prSet presAssocID="{491CD4F1-32F6-7244-8EB8-B76C770FA65C}" presName="text3" presStyleLbl="fgAcc3" presStyleIdx="3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2F1F42F6-CEFC-474F-B540-7AE1B63A35FF}" type="pres">
      <dgm:prSet presAssocID="{491CD4F1-32F6-7244-8EB8-B76C770FA65C}" presName="hierChild4" presStyleCnt="0"/>
      <dgm:spPr/>
    </dgm:pt>
  </dgm:ptLst>
  <dgm:cxnLst>
    <dgm:cxn modelId="{E5C3072A-5E2A-504D-A4A8-BCF362E4B3C7}" type="presOf" srcId="{8C3D6CC6-F552-A644-81D8-410C493ED24C}" destId="{15067AFB-6C96-484C-B186-7C6861F17AF2}" srcOrd="0" destOrd="0" presId="urn:microsoft.com/office/officeart/2005/8/layout/hierarchy1"/>
    <dgm:cxn modelId="{542DF8FE-9744-094F-BD53-0D298C969D60}" type="presOf" srcId="{98DA4F00-5915-F64B-84C4-1ED26C1D34D4}" destId="{98C61C17-5164-E942-ACA0-102723EB5C52}" srcOrd="0" destOrd="0" presId="urn:microsoft.com/office/officeart/2005/8/layout/hierarchy1"/>
    <dgm:cxn modelId="{5FCBB168-254F-5C48-A0F0-83215CA8D3E0}" type="presOf" srcId="{52268A2B-1593-A840-B0FB-37B965494FF3}" destId="{3CBFA3CD-7BE7-344F-8ABF-6EFD82E7A26A}" srcOrd="0" destOrd="0" presId="urn:microsoft.com/office/officeart/2005/8/layout/hierarchy1"/>
    <dgm:cxn modelId="{1439B3D4-EFE8-9942-BE6C-D89E46A3819F}" type="presOf" srcId="{A6EE327E-C5DB-E947-9C05-2C2A1A6A19ED}" destId="{9DED90EE-EEEB-5C43-A1BC-AECD54878F42}" srcOrd="0" destOrd="0" presId="urn:microsoft.com/office/officeart/2005/8/layout/hierarchy1"/>
    <dgm:cxn modelId="{18498974-87F6-2B45-B089-C76C59EDB167}" type="presOf" srcId="{461C5467-DD6E-E440-B1A0-12F431BC7DA6}" destId="{684E65E3-3C3A-7244-8EEC-F54605166B12}" srcOrd="0" destOrd="0" presId="urn:microsoft.com/office/officeart/2005/8/layout/hierarchy1"/>
    <dgm:cxn modelId="{3812DF61-B270-CB4F-A50A-F6D79C8F080C}" type="presOf" srcId="{16629D58-C73E-E947-8ADA-CCD692BC48D2}" destId="{997F879B-DA50-EF4F-8B1C-1A3AB44A5247}" srcOrd="0" destOrd="0" presId="urn:microsoft.com/office/officeart/2005/8/layout/hierarchy1"/>
    <dgm:cxn modelId="{B905033A-8970-DE4D-9DA0-19B931BC9BC4}" type="presOf" srcId="{B2D9939C-4C6C-FF4C-A644-65E95C210FB2}" destId="{90231276-0F7C-084C-84AD-1E5EAB5091D9}" srcOrd="0" destOrd="0" presId="urn:microsoft.com/office/officeart/2005/8/layout/hierarchy1"/>
    <dgm:cxn modelId="{76CF0941-42F6-A14D-A505-2F85E5956573}" srcId="{7F65F1D6-A6CF-844D-82F6-1D7BAD6E8A41}" destId="{AE9E9D8C-6B37-484A-A3B8-1091691AFBEE}" srcOrd="0" destOrd="0" parTransId="{536467D2-CB64-2D48-A569-E187D406148C}" sibTransId="{DFFE0FC7-6FCE-5240-864E-C01FC05BB279}"/>
    <dgm:cxn modelId="{95868FBD-763B-1348-A020-DF9D97556835}" type="presOf" srcId="{6D89ADBD-05B5-9343-90C7-EB6C54D8A0D9}" destId="{8473E8E3-13F3-D149-81C2-F463FB6D6FED}" srcOrd="0" destOrd="0" presId="urn:microsoft.com/office/officeart/2005/8/layout/hierarchy1"/>
    <dgm:cxn modelId="{ED95F8E4-33C6-624C-91CD-4E4ACA5491CA}" type="presOf" srcId="{3085CCB1-04FA-E549-B58B-2213524FF288}" destId="{34D219DA-97A2-EC4C-BC75-5E52AE91E366}" srcOrd="0" destOrd="0" presId="urn:microsoft.com/office/officeart/2005/8/layout/hierarchy1"/>
    <dgm:cxn modelId="{63F86BE5-40DC-0F48-922D-1810D2047B43}" srcId="{8C3D6CC6-F552-A644-81D8-410C493ED24C}" destId="{B2D9939C-4C6C-FF4C-A644-65E95C210FB2}" srcOrd="0" destOrd="0" parTransId="{A6EE327E-C5DB-E947-9C05-2C2A1A6A19ED}" sibTransId="{C6FA11BC-6055-3E4B-9221-3B1F659BB7EC}"/>
    <dgm:cxn modelId="{7B5EC698-2F19-D14E-A8E0-CD0766FCD58E}" srcId="{8C3D6CC6-F552-A644-81D8-410C493ED24C}" destId="{491CD4F1-32F6-7244-8EB8-B76C770FA65C}" srcOrd="1" destOrd="0" parTransId="{D71C2FB4-75E9-EC42-9D1F-EF872D170BB7}" sibTransId="{2F9C8B1C-B608-544F-8A96-D1D2B4466575}"/>
    <dgm:cxn modelId="{98302C24-CB43-8943-85A8-84B60568F073}" type="presOf" srcId="{9D612F02-501A-E248-BAFA-47E213945005}" destId="{148769B1-A14C-B547-AE03-D754C9C64375}" srcOrd="0" destOrd="0" presId="urn:microsoft.com/office/officeart/2005/8/layout/hierarchy1"/>
    <dgm:cxn modelId="{002C6BDE-F7EF-DD43-B712-0B21B62BC5D0}" srcId="{AE9E9D8C-6B37-484A-A3B8-1091691AFBEE}" destId="{110E1C63-F3F5-F041-8CA9-248EE8ADF7FF}" srcOrd="0" destOrd="0" parTransId="{6D89ADBD-05B5-9343-90C7-EB6C54D8A0D9}" sibTransId="{CB143120-DA39-D347-9391-6D592141087E}"/>
    <dgm:cxn modelId="{0F54691D-157A-D547-93D0-5CC3D16242D5}" type="presOf" srcId="{A8AEF233-0447-AF49-96B2-42A82C60D473}" destId="{35F82AF4-6FE2-6346-A5B8-5FE32C991B13}" srcOrd="0" destOrd="0" presId="urn:microsoft.com/office/officeart/2005/8/layout/hierarchy1"/>
    <dgm:cxn modelId="{EF1AE410-3B1D-0346-A4E6-D78F24E50EC6}" srcId="{461C5467-DD6E-E440-B1A0-12F431BC7DA6}" destId="{98DA4F00-5915-F64B-84C4-1ED26C1D34D4}" srcOrd="0" destOrd="0" parTransId="{42A1C178-AEEE-3347-A1B0-099387B0F469}" sibTransId="{CBEE0BE8-28B2-154C-ADAE-9F8D4273BD8A}"/>
    <dgm:cxn modelId="{ED21793E-13DF-1D4F-9D21-1DFE4A0A015E}" type="presOf" srcId="{F12A4CEE-C857-F047-81A7-6B5AFFC93ECF}" destId="{1D8B01C7-CD13-4342-AF1B-CD7E41057D82}" srcOrd="0" destOrd="0" presId="urn:microsoft.com/office/officeart/2005/8/layout/hierarchy1"/>
    <dgm:cxn modelId="{9E20AD7E-FDE4-DA4C-88B7-039E2185B80A}" srcId="{110E1C63-F3F5-F041-8CA9-248EE8ADF7FF}" destId="{461C5467-DD6E-E440-B1A0-12F431BC7DA6}" srcOrd="1" destOrd="0" parTransId="{9D612F02-501A-E248-BAFA-47E213945005}" sibTransId="{096E4970-AC34-AE48-BF36-719EAEE41EC2}"/>
    <dgm:cxn modelId="{DEF51282-4936-7542-845F-2247AC5304EF}" srcId="{AE9E9D8C-6B37-484A-A3B8-1091691AFBEE}" destId="{8C3D6CC6-F552-A644-81D8-410C493ED24C}" srcOrd="2" destOrd="0" parTransId="{A8AEF233-0447-AF49-96B2-42A82C60D473}" sibTransId="{E46174AA-FD8B-B848-BDDB-2E370B8DB10B}"/>
    <dgm:cxn modelId="{0873753B-2CFB-A942-872F-EFE717E7A0E3}" type="presOf" srcId="{D71C2FB4-75E9-EC42-9D1F-EF872D170BB7}" destId="{8AD9F8D2-6FAD-134C-ABB0-95BA2F5C44F3}" srcOrd="0" destOrd="0" presId="urn:microsoft.com/office/officeart/2005/8/layout/hierarchy1"/>
    <dgm:cxn modelId="{3760B87E-27B1-274B-822E-F88BB98EBFEE}" type="presOf" srcId="{110E1C63-F3F5-F041-8CA9-248EE8ADF7FF}" destId="{3B66BCF4-5384-B24F-8ED3-BC2D66CE0569}" srcOrd="0" destOrd="0" presId="urn:microsoft.com/office/officeart/2005/8/layout/hierarchy1"/>
    <dgm:cxn modelId="{139E848C-35A0-3C4E-9ECD-BFB57B975CF1}" srcId="{110E1C63-F3F5-F041-8CA9-248EE8ADF7FF}" destId="{52268A2B-1593-A840-B0FB-37B965494FF3}" srcOrd="0" destOrd="0" parTransId="{3085CCB1-04FA-E549-B58B-2213524FF288}" sibTransId="{234AF548-2DE0-2243-9E88-04D253FA66E0}"/>
    <dgm:cxn modelId="{A64ED137-8DA2-1C4F-821B-8DE086AF2E0D}" type="presOf" srcId="{7F65F1D6-A6CF-844D-82F6-1D7BAD6E8A41}" destId="{47C7C6F3-0656-FB4E-A00C-06CF7483B274}" srcOrd="0" destOrd="0" presId="urn:microsoft.com/office/officeart/2005/8/layout/hierarchy1"/>
    <dgm:cxn modelId="{607A870D-C4C3-A94E-96EE-491416A6D99E}" type="presOf" srcId="{491CD4F1-32F6-7244-8EB8-B76C770FA65C}" destId="{E222B4DF-B41A-8944-B0F8-5C0C3E07F2E9}" srcOrd="0" destOrd="0" presId="urn:microsoft.com/office/officeart/2005/8/layout/hierarchy1"/>
    <dgm:cxn modelId="{00A5320F-AA1A-B145-AD1C-EF1AF7AA8664}" type="presOf" srcId="{42A1C178-AEEE-3347-A1B0-099387B0F469}" destId="{0D1E9B3D-3B9E-5846-AE97-05E90B87EAEC}" srcOrd="0" destOrd="0" presId="urn:microsoft.com/office/officeart/2005/8/layout/hierarchy1"/>
    <dgm:cxn modelId="{8A0FA868-E7D8-C342-A5D2-F2E11F961FE6}" type="presOf" srcId="{AE9E9D8C-6B37-484A-A3B8-1091691AFBEE}" destId="{AB460F98-C492-D149-B24E-06B9937D8860}" srcOrd="0" destOrd="0" presId="urn:microsoft.com/office/officeart/2005/8/layout/hierarchy1"/>
    <dgm:cxn modelId="{24CBAEEF-FBDC-E445-8752-1EABE8F1B2A7}" srcId="{AE9E9D8C-6B37-484A-A3B8-1091691AFBEE}" destId="{F12A4CEE-C857-F047-81A7-6B5AFFC93ECF}" srcOrd="1" destOrd="0" parTransId="{16629D58-C73E-E947-8ADA-CCD692BC48D2}" sibTransId="{21FFA656-BE9E-594B-BA54-0A835BEEE511}"/>
    <dgm:cxn modelId="{FBEDCA6F-1FB9-544D-B5E1-EF2908FCB81F}" type="presParOf" srcId="{47C7C6F3-0656-FB4E-A00C-06CF7483B274}" destId="{44B0465E-0353-B54C-8726-8B5A91804867}" srcOrd="0" destOrd="0" presId="urn:microsoft.com/office/officeart/2005/8/layout/hierarchy1"/>
    <dgm:cxn modelId="{C3411E3B-006E-5C49-ADE6-D05962B61FF2}" type="presParOf" srcId="{44B0465E-0353-B54C-8726-8B5A91804867}" destId="{CA97E8B6-1E86-554F-BFCC-F817840698DC}" srcOrd="0" destOrd="0" presId="urn:microsoft.com/office/officeart/2005/8/layout/hierarchy1"/>
    <dgm:cxn modelId="{A6A4ADD7-21E5-854E-B0AE-079CC26619FF}" type="presParOf" srcId="{CA97E8B6-1E86-554F-BFCC-F817840698DC}" destId="{1BB85738-CD45-8648-AC37-954BF9865845}" srcOrd="0" destOrd="0" presId="urn:microsoft.com/office/officeart/2005/8/layout/hierarchy1"/>
    <dgm:cxn modelId="{595A510B-72FE-1944-9630-C13B34A123EA}" type="presParOf" srcId="{CA97E8B6-1E86-554F-BFCC-F817840698DC}" destId="{AB460F98-C492-D149-B24E-06B9937D8860}" srcOrd="1" destOrd="0" presId="urn:microsoft.com/office/officeart/2005/8/layout/hierarchy1"/>
    <dgm:cxn modelId="{8671F755-B96F-9148-B1B0-BB3B2459F466}" type="presParOf" srcId="{44B0465E-0353-B54C-8726-8B5A91804867}" destId="{190B55A4-D088-2740-A3F4-C39D14A3FE78}" srcOrd="1" destOrd="0" presId="urn:microsoft.com/office/officeart/2005/8/layout/hierarchy1"/>
    <dgm:cxn modelId="{2BD29CF6-CC98-0544-A3A3-79B358F10103}" type="presParOf" srcId="{190B55A4-D088-2740-A3F4-C39D14A3FE78}" destId="{8473E8E3-13F3-D149-81C2-F463FB6D6FED}" srcOrd="0" destOrd="0" presId="urn:microsoft.com/office/officeart/2005/8/layout/hierarchy1"/>
    <dgm:cxn modelId="{0CDE8CE4-885B-D84B-AA46-AEA9DD4836E7}" type="presParOf" srcId="{190B55A4-D088-2740-A3F4-C39D14A3FE78}" destId="{790DFB58-2869-0F4F-804B-0A1D8C86D032}" srcOrd="1" destOrd="0" presId="urn:microsoft.com/office/officeart/2005/8/layout/hierarchy1"/>
    <dgm:cxn modelId="{AF243896-B643-8842-BEB4-0210521A024B}" type="presParOf" srcId="{790DFB58-2869-0F4F-804B-0A1D8C86D032}" destId="{6BB1C415-39AF-7A4E-AB3E-46F8175D56BE}" srcOrd="0" destOrd="0" presId="urn:microsoft.com/office/officeart/2005/8/layout/hierarchy1"/>
    <dgm:cxn modelId="{D8BDF230-84F0-DB45-A062-803150654DF1}" type="presParOf" srcId="{6BB1C415-39AF-7A4E-AB3E-46F8175D56BE}" destId="{9D5834CC-502E-434F-A676-BD5CD8778CD3}" srcOrd="0" destOrd="0" presId="urn:microsoft.com/office/officeart/2005/8/layout/hierarchy1"/>
    <dgm:cxn modelId="{723757DD-7F81-2947-B05E-52CCB1153411}" type="presParOf" srcId="{6BB1C415-39AF-7A4E-AB3E-46F8175D56BE}" destId="{3B66BCF4-5384-B24F-8ED3-BC2D66CE0569}" srcOrd="1" destOrd="0" presId="urn:microsoft.com/office/officeart/2005/8/layout/hierarchy1"/>
    <dgm:cxn modelId="{2D617F49-B680-6646-B322-8C84DA44411E}" type="presParOf" srcId="{790DFB58-2869-0F4F-804B-0A1D8C86D032}" destId="{C68EAF20-E5E1-014B-82D6-F8F6434449C9}" srcOrd="1" destOrd="0" presId="urn:microsoft.com/office/officeart/2005/8/layout/hierarchy1"/>
    <dgm:cxn modelId="{D7473ECE-0C19-A041-89AC-E9F079EEB58F}" type="presParOf" srcId="{C68EAF20-E5E1-014B-82D6-F8F6434449C9}" destId="{34D219DA-97A2-EC4C-BC75-5E52AE91E366}" srcOrd="0" destOrd="0" presId="urn:microsoft.com/office/officeart/2005/8/layout/hierarchy1"/>
    <dgm:cxn modelId="{F6A948A3-A6EE-FD4B-954D-5FBBE6D6E0EC}" type="presParOf" srcId="{C68EAF20-E5E1-014B-82D6-F8F6434449C9}" destId="{A3DAECF9-836F-0941-91FA-DF7142D1FBB7}" srcOrd="1" destOrd="0" presId="urn:microsoft.com/office/officeart/2005/8/layout/hierarchy1"/>
    <dgm:cxn modelId="{7CCF036F-5180-CE49-BF5E-E6978B56AC0C}" type="presParOf" srcId="{A3DAECF9-836F-0941-91FA-DF7142D1FBB7}" destId="{43585A0A-B4ED-F148-8038-3B69AAAD336A}" srcOrd="0" destOrd="0" presId="urn:microsoft.com/office/officeart/2005/8/layout/hierarchy1"/>
    <dgm:cxn modelId="{FFB45A09-0F58-3E4D-8613-EA9494027A8D}" type="presParOf" srcId="{43585A0A-B4ED-F148-8038-3B69AAAD336A}" destId="{864DC5D6-10F1-174F-893D-8443BCF8991B}" srcOrd="0" destOrd="0" presId="urn:microsoft.com/office/officeart/2005/8/layout/hierarchy1"/>
    <dgm:cxn modelId="{6A7F5479-E853-9849-8CD5-BF78BDE474A6}" type="presParOf" srcId="{43585A0A-B4ED-F148-8038-3B69AAAD336A}" destId="{3CBFA3CD-7BE7-344F-8ABF-6EFD82E7A26A}" srcOrd="1" destOrd="0" presId="urn:microsoft.com/office/officeart/2005/8/layout/hierarchy1"/>
    <dgm:cxn modelId="{04E9AE5F-4AA7-154F-A4F4-2C6AE741F754}" type="presParOf" srcId="{A3DAECF9-836F-0941-91FA-DF7142D1FBB7}" destId="{35E3C3DA-0CEB-BD49-B7DC-0C41E5EB5A2D}" srcOrd="1" destOrd="0" presId="urn:microsoft.com/office/officeart/2005/8/layout/hierarchy1"/>
    <dgm:cxn modelId="{AFAE31D5-F729-2B42-B418-D03B4632E95D}" type="presParOf" srcId="{C68EAF20-E5E1-014B-82D6-F8F6434449C9}" destId="{148769B1-A14C-B547-AE03-D754C9C64375}" srcOrd="2" destOrd="0" presId="urn:microsoft.com/office/officeart/2005/8/layout/hierarchy1"/>
    <dgm:cxn modelId="{D10302BF-0D52-0643-96C5-FD20080A7C15}" type="presParOf" srcId="{C68EAF20-E5E1-014B-82D6-F8F6434449C9}" destId="{962FD7C2-96E6-8249-BA15-A5558851AA98}" srcOrd="3" destOrd="0" presId="urn:microsoft.com/office/officeart/2005/8/layout/hierarchy1"/>
    <dgm:cxn modelId="{FBD1369A-79F8-F744-8253-391B3A5F9228}" type="presParOf" srcId="{962FD7C2-96E6-8249-BA15-A5558851AA98}" destId="{79006338-11A1-6C48-8BCB-334DB5CC12C1}" srcOrd="0" destOrd="0" presId="urn:microsoft.com/office/officeart/2005/8/layout/hierarchy1"/>
    <dgm:cxn modelId="{E64833B5-7D1A-BB4C-85D0-291991A56FC4}" type="presParOf" srcId="{79006338-11A1-6C48-8BCB-334DB5CC12C1}" destId="{302B65FD-870D-7A40-82C9-23D334EAC423}" srcOrd="0" destOrd="0" presId="urn:microsoft.com/office/officeart/2005/8/layout/hierarchy1"/>
    <dgm:cxn modelId="{1684C9A7-62E9-8642-BA13-96FD91118322}" type="presParOf" srcId="{79006338-11A1-6C48-8BCB-334DB5CC12C1}" destId="{684E65E3-3C3A-7244-8EEC-F54605166B12}" srcOrd="1" destOrd="0" presId="urn:microsoft.com/office/officeart/2005/8/layout/hierarchy1"/>
    <dgm:cxn modelId="{F1F1C80B-E811-4441-9D55-7B85FFCBB6DA}" type="presParOf" srcId="{962FD7C2-96E6-8249-BA15-A5558851AA98}" destId="{34A58B3E-6095-F34B-828C-076C40B1FE03}" srcOrd="1" destOrd="0" presId="urn:microsoft.com/office/officeart/2005/8/layout/hierarchy1"/>
    <dgm:cxn modelId="{2B311C7D-B25E-454D-8B96-514D3612A6B0}" type="presParOf" srcId="{34A58B3E-6095-F34B-828C-076C40B1FE03}" destId="{0D1E9B3D-3B9E-5846-AE97-05E90B87EAEC}" srcOrd="0" destOrd="0" presId="urn:microsoft.com/office/officeart/2005/8/layout/hierarchy1"/>
    <dgm:cxn modelId="{A3E88778-8087-2C47-BBB9-FF6E35CD01A3}" type="presParOf" srcId="{34A58B3E-6095-F34B-828C-076C40B1FE03}" destId="{48E89FAD-7834-5841-97CF-3A5998B2D250}" srcOrd="1" destOrd="0" presId="urn:microsoft.com/office/officeart/2005/8/layout/hierarchy1"/>
    <dgm:cxn modelId="{AC79E558-31B2-034C-9F86-85F832533FB2}" type="presParOf" srcId="{48E89FAD-7834-5841-97CF-3A5998B2D250}" destId="{3222A076-4E55-AC4F-8A4E-BF8B5EEBFDCC}" srcOrd="0" destOrd="0" presId="urn:microsoft.com/office/officeart/2005/8/layout/hierarchy1"/>
    <dgm:cxn modelId="{9A5CA551-5E0E-7844-A7A0-9B321112D4A3}" type="presParOf" srcId="{3222A076-4E55-AC4F-8A4E-BF8B5EEBFDCC}" destId="{C8C59915-B190-1546-B87C-DDC3C5017816}" srcOrd="0" destOrd="0" presId="urn:microsoft.com/office/officeart/2005/8/layout/hierarchy1"/>
    <dgm:cxn modelId="{CCF871D0-29A6-5E4B-BE34-050E34EF2633}" type="presParOf" srcId="{3222A076-4E55-AC4F-8A4E-BF8B5EEBFDCC}" destId="{98C61C17-5164-E942-ACA0-102723EB5C52}" srcOrd="1" destOrd="0" presId="urn:microsoft.com/office/officeart/2005/8/layout/hierarchy1"/>
    <dgm:cxn modelId="{A883BD8F-5595-1844-97A0-52BD4D858CD2}" type="presParOf" srcId="{48E89FAD-7834-5841-97CF-3A5998B2D250}" destId="{36E4E0EF-5D80-A144-99E0-A7FC9259D07A}" srcOrd="1" destOrd="0" presId="urn:microsoft.com/office/officeart/2005/8/layout/hierarchy1"/>
    <dgm:cxn modelId="{C3D965C9-3AD2-E44C-BDDC-A65408900314}" type="presParOf" srcId="{190B55A4-D088-2740-A3F4-C39D14A3FE78}" destId="{997F879B-DA50-EF4F-8B1C-1A3AB44A5247}" srcOrd="2" destOrd="0" presId="urn:microsoft.com/office/officeart/2005/8/layout/hierarchy1"/>
    <dgm:cxn modelId="{8AB5F0C3-6882-E247-B68C-2B646406C97D}" type="presParOf" srcId="{190B55A4-D088-2740-A3F4-C39D14A3FE78}" destId="{C4B37E3D-AA17-7341-AD55-6123A00A456C}" srcOrd="3" destOrd="0" presId="urn:microsoft.com/office/officeart/2005/8/layout/hierarchy1"/>
    <dgm:cxn modelId="{A638E936-A5CC-1542-BFAE-A078C1424C74}" type="presParOf" srcId="{C4B37E3D-AA17-7341-AD55-6123A00A456C}" destId="{C64C6DC3-DCA1-8B42-9993-BE4F3B6FE2FE}" srcOrd="0" destOrd="0" presId="urn:microsoft.com/office/officeart/2005/8/layout/hierarchy1"/>
    <dgm:cxn modelId="{3FE2EBBC-6C25-A440-89A4-21A4912DFDA2}" type="presParOf" srcId="{C64C6DC3-DCA1-8B42-9993-BE4F3B6FE2FE}" destId="{71BDC4B8-AA63-0C41-9D7E-E37B3C8A9B65}" srcOrd="0" destOrd="0" presId="urn:microsoft.com/office/officeart/2005/8/layout/hierarchy1"/>
    <dgm:cxn modelId="{381C6922-7B91-074F-AE7D-AE1A782C51FA}" type="presParOf" srcId="{C64C6DC3-DCA1-8B42-9993-BE4F3B6FE2FE}" destId="{1D8B01C7-CD13-4342-AF1B-CD7E41057D82}" srcOrd="1" destOrd="0" presId="urn:microsoft.com/office/officeart/2005/8/layout/hierarchy1"/>
    <dgm:cxn modelId="{4C6FAC52-D6B6-8B47-B4E5-1981878A30BB}" type="presParOf" srcId="{C4B37E3D-AA17-7341-AD55-6123A00A456C}" destId="{FDA60D18-4D7B-4840-86E5-F265BD69CDAE}" srcOrd="1" destOrd="0" presId="urn:microsoft.com/office/officeart/2005/8/layout/hierarchy1"/>
    <dgm:cxn modelId="{95AAEF9D-64EE-7443-8D6C-2BC1DAA09F77}" type="presParOf" srcId="{190B55A4-D088-2740-A3F4-C39D14A3FE78}" destId="{35F82AF4-6FE2-6346-A5B8-5FE32C991B13}" srcOrd="4" destOrd="0" presId="urn:microsoft.com/office/officeart/2005/8/layout/hierarchy1"/>
    <dgm:cxn modelId="{526FE677-3750-DC47-8083-24BFEEA3454A}" type="presParOf" srcId="{190B55A4-D088-2740-A3F4-C39D14A3FE78}" destId="{263BFCAD-0F5B-1045-88C7-F1CEA0B373CD}" srcOrd="5" destOrd="0" presId="urn:microsoft.com/office/officeart/2005/8/layout/hierarchy1"/>
    <dgm:cxn modelId="{38E68379-620D-4444-91A0-3B03C06F067C}" type="presParOf" srcId="{263BFCAD-0F5B-1045-88C7-F1CEA0B373CD}" destId="{83A944DF-8A3C-3546-8787-C03DAE081399}" srcOrd="0" destOrd="0" presId="urn:microsoft.com/office/officeart/2005/8/layout/hierarchy1"/>
    <dgm:cxn modelId="{03D8994B-0C84-5841-8FAE-74C0D45AF542}" type="presParOf" srcId="{83A944DF-8A3C-3546-8787-C03DAE081399}" destId="{DB6DC6C5-02FB-4E4A-9EB0-4E395D63D37A}" srcOrd="0" destOrd="0" presId="urn:microsoft.com/office/officeart/2005/8/layout/hierarchy1"/>
    <dgm:cxn modelId="{A1FC4FEE-B487-4540-98EE-DEA2353BA045}" type="presParOf" srcId="{83A944DF-8A3C-3546-8787-C03DAE081399}" destId="{15067AFB-6C96-484C-B186-7C6861F17AF2}" srcOrd="1" destOrd="0" presId="urn:microsoft.com/office/officeart/2005/8/layout/hierarchy1"/>
    <dgm:cxn modelId="{5CEA9D6F-5AE7-9B49-A1A9-836824ED1D1F}" type="presParOf" srcId="{263BFCAD-0F5B-1045-88C7-F1CEA0B373CD}" destId="{3465DDCA-7B22-D240-B91E-CE530288DEBF}" srcOrd="1" destOrd="0" presId="urn:microsoft.com/office/officeart/2005/8/layout/hierarchy1"/>
    <dgm:cxn modelId="{B53A9B24-075B-3B44-BE0C-ADA613F2B4CA}" type="presParOf" srcId="{3465DDCA-7B22-D240-B91E-CE530288DEBF}" destId="{9DED90EE-EEEB-5C43-A1BC-AECD54878F42}" srcOrd="0" destOrd="0" presId="urn:microsoft.com/office/officeart/2005/8/layout/hierarchy1"/>
    <dgm:cxn modelId="{D84BDF30-B406-1249-9A57-5152DA1B2190}" type="presParOf" srcId="{3465DDCA-7B22-D240-B91E-CE530288DEBF}" destId="{DE1CE7F6-7798-574D-B8A4-1882E0A38D45}" srcOrd="1" destOrd="0" presId="urn:microsoft.com/office/officeart/2005/8/layout/hierarchy1"/>
    <dgm:cxn modelId="{FE676082-7772-CB4E-A640-7CDE8161A0EE}" type="presParOf" srcId="{DE1CE7F6-7798-574D-B8A4-1882E0A38D45}" destId="{37003261-8D79-9047-87E1-6726A973D060}" srcOrd="0" destOrd="0" presId="urn:microsoft.com/office/officeart/2005/8/layout/hierarchy1"/>
    <dgm:cxn modelId="{54A275FC-19B6-634A-9DA9-1E3453264D9B}" type="presParOf" srcId="{37003261-8D79-9047-87E1-6726A973D060}" destId="{43492795-8237-4B45-93FA-217C66E00A98}" srcOrd="0" destOrd="0" presId="urn:microsoft.com/office/officeart/2005/8/layout/hierarchy1"/>
    <dgm:cxn modelId="{DA9989F6-737E-EE4D-B5D7-A53EE378FD2F}" type="presParOf" srcId="{37003261-8D79-9047-87E1-6726A973D060}" destId="{90231276-0F7C-084C-84AD-1E5EAB5091D9}" srcOrd="1" destOrd="0" presId="urn:microsoft.com/office/officeart/2005/8/layout/hierarchy1"/>
    <dgm:cxn modelId="{9A7D7AB3-B9E7-6740-BC70-6C84B62A1DA0}" type="presParOf" srcId="{DE1CE7F6-7798-574D-B8A4-1882E0A38D45}" destId="{7F6DD157-1CEA-F049-B113-63C64F49E17F}" srcOrd="1" destOrd="0" presId="urn:microsoft.com/office/officeart/2005/8/layout/hierarchy1"/>
    <dgm:cxn modelId="{771D7BD3-09A1-6946-92BD-2302A492BE8F}" type="presParOf" srcId="{3465DDCA-7B22-D240-B91E-CE530288DEBF}" destId="{8AD9F8D2-6FAD-134C-ABB0-95BA2F5C44F3}" srcOrd="2" destOrd="0" presId="urn:microsoft.com/office/officeart/2005/8/layout/hierarchy1"/>
    <dgm:cxn modelId="{74CA8400-A69B-BC4B-99A5-186C438D88B4}" type="presParOf" srcId="{3465DDCA-7B22-D240-B91E-CE530288DEBF}" destId="{3B2C39AF-0A72-BD4E-9A12-B4AE06EEE665}" srcOrd="3" destOrd="0" presId="urn:microsoft.com/office/officeart/2005/8/layout/hierarchy1"/>
    <dgm:cxn modelId="{DDCDACCD-D31E-B144-A414-4FA295CF8B66}" type="presParOf" srcId="{3B2C39AF-0A72-BD4E-9A12-B4AE06EEE665}" destId="{B3728D20-08DD-694A-879B-13CB0B049D86}" srcOrd="0" destOrd="0" presId="urn:microsoft.com/office/officeart/2005/8/layout/hierarchy1"/>
    <dgm:cxn modelId="{B899CB84-1A03-804E-BF1F-3A4200AF9F6E}" type="presParOf" srcId="{B3728D20-08DD-694A-879B-13CB0B049D86}" destId="{09B31FC1-4FE9-5644-A670-520B57519EC0}" srcOrd="0" destOrd="0" presId="urn:microsoft.com/office/officeart/2005/8/layout/hierarchy1"/>
    <dgm:cxn modelId="{7B4F3EF3-901A-7945-80C8-B9D3487E6540}" type="presParOf" srcId="{B3728D20-08DD-694A-879B-13CB0B049D86}" destId="{E222B4DF-B41A-8944-B0F8-5C0C3E07F2E9}" srcOrd="1" destOrd="0" presId="urn:microsoft.com/office/officeart/2005/8/layout/hierarchy1"/>
    <dgm:cxn modelId="{0C24B5D6-5089-FB46-8CC2-1BD15E310C48}" type="presParOf" srcId="{3B2C39AF-0A72-BD4E-9A12-B4AE06EEE665}" destId="{2F1F42F6-CEFC-474F-B540-7AE1B63A35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FB89C9-A94F-F041-92A1-499B8973C459}" type="doc">
      <dgm:prSet loTypeId="urn:microsoft.com/office/officeart/2005/8/layout/hierarchy1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D542DAF-FB62-3F4E-BAAC-8BABC433B3B2}">
      <dgm:prSet phldrT="[Text]" custT="1"/>
      <dgm:spPr/>
      <dgm:t>
        <a:bodyPr/>
        <a:lstStyle/>
        <a:p>
          <a:r>
            <a:rPr lang="en-US" sz="2800" b="1" dirty="0" err="1"/>
            <a:t>Nütrisyonel</a:t>
          </a:r>
          <a:r>
            <a:rPr lang="en-US" sz="2800" b="1" dirty="0"/>
            <a:t> </a:t>
          </a:r>
          <a:r>
            <a:rPr lang="en-US" sz="2800" b="1" dirty="0" err="1"/>
            <a:t>bozukluklar</a:t>
          </a:r>
          <a:r>
            <a:rPr lang="en-US" sz="2800" b="1" dirty="0"/>
            <a:t> </a:t>
          </a:r>
          <a:r>
            <a:rPr lang="en-US" sz="2800" b="1" dirty="0" err="1"/>
            <a:t>ve</a:t>
          </a:r>
          <a:r>
            <a:rPr lang="en-US" sz="2800" b="1" dirty="0"/>
            <a:t> </a:t>
          </a:r>
          <a:r>
            <a:rPr lang="en-US" sz="2800" b="1" dirty="0" err="1"/>
            <a:t>nütrisyon</a:t>
          </a:r>
          <a:r>
            <a:rPr lang="en-US" sz="2800" b="1" dirty="0"/>
            <a:t> </a:t>
          </a:r>
          <a:r>
            <a:rPr lang="en-US" sz="2800" b="1" dirty="0" err="1"/>
            <a:t>ilişkili</a:t>
          </a:r>
          <a:r>
            <a:rPr lang="en-US" sz="2800" b="1" dirty="0"/>
            <a:t> </a:t>
          </a:r>
          <a:r>
            <a:rPr lang="en-US" sz="2800" b="1" dirty="0" err="1"/>
            <a:t>durumlar</a:t>
          </a:r>
          <a:endParaRPr lang="en-US" sz="2800" b="1" dirty="0"/>
        </a:p>
      </dgm:t>
    </dgm:pt>
    <dgm:pt modelId="{1BC4D0EF-1AFC-3C4A-BE39-597ABD66D32A}" type="parTrans" cxnId="{EC3D2E58-4003-AD47-98E1-90A0F9B84F5B}">
      <dgm:prSet/>
      <dgm:spPr/>
      <dgm:t>
        <a:bodyPr/>
        <a:lstStyle/>
        <a:p>
          <a:endParaRPr lang="en-US"/>
        </a:p>
      </dgm:t>
    </dgm:pt>
    <dgm:pt modelId="{F0E8DCF6-0D19-C04C-BA66-332FCCFA3EF8}" type="sibTrans" cxnId="{EC3D2E58-4003-AD47-98E1-90A0F9B84F5B}">
      <dgm:prSet/>
      <dgm:spPr/>
      <dgm:t>
        <a:bodyPr/>
        <a:lstStyle/>
        <a:p>
          <a:endParaRPr lang="en-US"/>
        </a:p>
      </dgm:t>
    </dgm:pt>
    <dgm:pt modelId="{A7282CA2-F5A9-FF4D-9B73-1A26CE5BE64B}">
      <dgm:prSet phldrT="[Text]" custT="1"/>
      <dgm:spPr/>
      <dgm:t>
        <a:bodyPr/>
        <a:lstStyle/>
        <a:p>
          <a:r>
            <a:rPr lang="en-US" sz="1800" b="1" dirty="0" err="1"/>
            <a:t>Malnütrisyon</a:t>
          </a:r>
          <a:endParaRPr lang="en-US" sz="1800" b="1" dirty="0"/>
        </a:p>
        <a:p>
          <a:r>
            <a:rPr lang="en-US" sz="1800" b="1" dirty="0" err="1"/>
            <a:t>Beslenme</a:t>
          </a:r>
          <a:r>
            <a:rPr lang="en-US" sz="1800" b="1" dirty="0"/>
            <a:t> </a:t>
          </a:r>
          <a:r>
            <a:rPr lang="en-US" sz="1800" b="1" dirty="0" err="1"/>
            <a:t>Yetersizliği</a:t>
          </a:r>
          <a:endParaRPr lang="en-US" sz="1800" b="1" dirty="0"/>
        </a:p>
        <a:p>
          <a:endParaRPr lang="en-US" sz="1800" b="1" dirty="0"/>
        </a:p>
      </dgm:t>
    </dgm:pt>
    <dgm:pt modelId="{35724F94-BE7D-6041-A941-D1F00B019FA4}" type="parTrans" cxnId="{D349028F-7B40-9041-B6F1-7ABCD8D0382C}">
      <dgm:prSet/>
      <dgm:spPr/>
      <dgm:t>
        <a:bodyPr/>
        <a:lstStyle/>
        <a:p>
          <a:endParaRPr lang="en-US"/>
        </a:p>
      </dgm:t>
    </dgm:pt>
    <dgm:pt modelId="{EDB5BBA8-6C9D-C545-82BB-E14CD2940A82}" type="sibTrans" cxnId="{D349028F-7B40-9041-B6F1-7ABCD8D0382C}">
      <dgm:prSet/>
      <dgm:spPr/>
      <dgm:t>
        <a:bodyPr/>
        <a:lstStyle/>
        <a:p>
          <a:endParaRPr lang="en-US"/>
        </a:p>
      </dgm:t>
    </dgm:pt>
    <dgm:pt modelId="{20CA3162-0504-304B-8056-A5DF0F2891C5}">
      <dgm:prSet phldrT="[Text]" custT="1"/>
      <dgm:spPr/>
      <dgm:t>
        <a:bodyPr/>
        <a:lstStyle/>
        <a:p>
          <a:r>
            <a:rPr lang="en-US" sz="1800" b="1" dirty="0" err="1"/>
            <a:t>Sarkopeni</a:t>
          </a:r>
          <a:r>
            <a:rPr lang="en-US" sz="1800" b="1" dirty="0"/>
            <a:t> </a:t>
          </a:r>
          <a:r>
            <a:rPr lang="en-US" sz="1800" b="1" dirty="0" err="1"/>
            <a:t>ve</a:t>
          </a:r>
          <a:r>
            <a:rPr lang="en-US" sz="1800" b="1" dirty="0"/>
            <a:t> </a:t>
          </a:r>
          <a:r>
            <a:rPr lang="en-US" sz="1800" b="1" dirty="0" err="1"/>
            <a:t>Kırılganlık</a:t>
          </a:r>
          <a:endParaRPr lang="en-US" sz="1800" b="1" dirty="0"/>
        </a:p>
      </dgm:t>
    </dgm:pt>
    <dgm:pt modelId="{042B3D59-3E06-E445-B557-B95FB8EDA79A}" type="parTrans" cxnId="{A65F5C96-6737-F948-AB33-D7B6D7DA0868}">
      <dgm:prSet/>
      <dgm:spPr/>
      <dgm:t>
        <a:bodyPr/>
        <a:lstStyle/>
        <a:p>
          <a:endParaRPr lang="en-US"/>
        </a:p>
      </dgm:t>
    </dgm:pt>
    <dgm:pt modelId="{F61EB300-461F-F143-8990-81CDA387C6E5}" type="sibTrans" cxnId="{A65F5C96-6737-F948-AB33-D7B6D7DA0868}">
      <dgm:prSet/>
      <dgm:spPr/>
      <dgm:t>
        <a:bodyPr/>
        <a:lstStyle/>
        <a:p>
          <a:endParaRPr lang="en-US"/>
        </a:p>
      </dgm:t>
    </dgm:pt>
    <dgm:pt modelId="{8C77C553-79FA-654D-805C-29CD221EFEE7}">
      <dgm:prSet phldrT="[Text]" custT="1"/>
      <dgm:spPr/>
      <dgm:t>
        <a:bodyPr/>
        <a:lstStyle/>
        <a:p>
          <a:r>
            <a:rPr lang="en-US" sz="1800" b="1" dirty="0" err="1"/>
            <a:t>Fazla</a:t>
          </a:r>
          <a:r>
            <a:rPr lang="en-US" sz="1800" b="1" dirty="0"/>
            <a:t> </a:t>
          </a:r>
          <a:r>
            <a:rPr lang="en-US" sz="1800" b="1" dirty="0" err="1"/>
            <a:t>kiloluluk</a:t>
          </a:r>
          <a:r>
            <a:rPr lang="en-US" sz="1800" b="1" dirty="0"/>
            <a:t> </a:t>
          </a:r>
        </a:p>
        <a:p>
          <a:r>
            <a:rPr lang="en-US" sz="1800" b="1" dirty="0" err="1"/>
            <a:t>ve</a:t>
          </a:r>
          <a:r>
            <a:rPr lang="en-US" sz="1800" b="1" dirty="0"/>
            <a:t> </a:t>
          </a:r>
          <a:r>
            <a:rPr lang="en-US" sz="1800" b="1" dirty="0" err="1"/>
            <a:t>obezite</a:t>
          </a:r>
          <a:endParaRPr lang="en-US" sz="1800" b="1" dirty="0"/>
        </a:p>
      </dgm:t>
    </dgm:pt>
    <dgm:pt modelId="{0AA843DC-C3B2-794C-948E-EDB1DF2620B8}" type="parTrans" cxnId="{DD335AD1-2117-7943-A313-457C1335E335}">
      <dgm:prSet/>
      <dgm:spPr/>
      <dgm:t>
        <a:bodyPr/>
        <a:lstStyle/>
        <a:p>
          <a:endParaRPr lang="en-US"/>
        </a:p>
      </dgm:t>
    </dgm:pt>
    <dgm:pt modelId="{EE290B90-B2AE-E749-8742-82417CE52445}" type="sibTrans" cxnId="{DD335AD1-2117-7943-A313-457C1335E335}">
      <dgm:prSet/>
      <dgm:spPr/>
      <dgm:t>
        <a:bodyPr/>
        <a:lstStyle/>
        <a:p>
          <a:endParaRPr lang="en-US"/>
        </a:p>
      </dgm:t>
    </dgm:pt>
    <dgm:pt modelId="{C77149C0-9C1E-5846-B252-3817F9B1E4DD}">
      <dgm:prSet custT="1"/>
      <dgm:spPr/>
      <dgm:t>
        <a:bodyPr/>
        <a:lstStyle/>
        <a:p>
          <a:r>
            <a:rPr lang="en-US" sz="1800" b="1" dirty="0" err="1"/>
            <a:t>Mikronütrient</a:t>
          </a:r>
          <a:r>
            <a:rPr lang="en-US" sz="1800" b="1" dirty="0"/>
            <a:t> </a:t>
          </a:r>
          <a:r>
            <a:rPr lang="en-US" sz="1800" b="1" dirty="0" err="1"/>
            <a:t>anomalileri</a:t>
          </a:r>
          <a:endParaRPr lang="en-US" sz="1800" b="1" dirty="0"/>
        </a:p>
      </dgm:t>
    </dgm:pt>
    <dgm:pt modelId="{9DF3BD43-3F18-9F43-828D-5B2B91522C74}" type="parTrans" cxnId="{C2BDD068-5710-8A4E-9B84-AA5DD9A5C5CE}">
      <dgm:prSet/>
      <dgm:spPr/>
      <dgm:t>
        <a:bodyPr/>
        <a:lstStyle/>
        <a:p>
          <a:endParaRPr lang="en-US"/>
        </a:p>
      </dgm:t>
    </dgm:pt>
    <dgm:pt modelId="{D1E518B5-9F58-A64B-BA75-27B16FC41A79}" type="sibTrans" cxnId="{C2BDD068-5710-8A4E-9B84-AA5DD9A5C5CE}">
      <dgm:prSet/>
      <dgm:spPr/>
      <dgm:t>
        <a:bodyPr/>
        <a:lstStyle/>
        <a:p>
          <a:endParaRPr lang="en-US"/>
        </a:p>
      </dgm:t>
    </dgm:pt>
    <dgm:pt modelId="{C28CC7FF-1A3A-2845-BB19-E4B1C720A3C6}">
      <dgm:prSet custT="1"/>
      <dgm:spPr/>
      <dgm:t>
        <a:bodyPr/>
        <a:lstStyle/>
        <a:p>
          <a:r>
            <a:rPr lang="en-US" sz="1800" b="1" dirty="0"/>
            <a:t>Re-feeding </a:t>
          </a:r>
          <a:r>
            <a:rPr lang="en-US" sz="1800" b="1" dirty="0" err="1"/>
            <a:t>Sendromu</a:t>
          </a:r>
          <a:endParaRPr lang="en-US" sz="1800" b="1" dirty="0"/>
        </a:p>
      </dgm:t>
    </dgm:pt>
    <dgm:pt modelId="{21BA1B7E-E078-1940-A41E-C086A4AE779C}" type="parTrans" cxnId="{2013D1DD-0E1F-5541-9053-8AA6D357920F}">
      <dgm:prSet/>
      <dgm:spPr/>
      <dgm:t>
        <a:bodyPr/>
        <a:lstStyle/>
        <a:p>
          <a:endParaRPr lang="en-US"/>
        </a:p>
      </dgm:t>
    </dgm:pt>
    <dgm:pt modelId="{5E548DA9-17FC-FA40-8A64-287137311ACB}" type="sibTrans" cxnId="{2013D1DD-0E1F-5541-9053-8AA6D357920F}">
      <dgm:prSet/>
      <dgm:spPr/>
      <dgm:t>
        <a:bodyPr/>
        <a:lstStyle/>
        <a:p>
          <a:endParaRPr lang="en-US"/>
        </a:p>
      </dgm:t>
    </dgm:pt>
    <dgm:pt modelId="{46501C98-8A97-284D-B408-20BD38670339}" type="pres">
      <dgm:prSet presAssocID="{A7FB89C9-A94F-F041-92A1-499B8973C4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E54E1022-9454-9B43-A44A-6B230CCCAF30}" type="pres">
      <dgm:prSet presAssocID="{1D542DAF-FB62-3F4E-BAAC-8BABC433B3B2}" presName="hierRoot1" presStyleCnt="0"/>
      <dgm:spPr/>
    </dgm:pt>
    <dgm:pt modelId="{39798D5F-7ABD-8247-A4B0-D94DEE495CAF}" type="pres">
      <dgm:prSet presAssocID="{1D542DAF-FB62-3F4E-BAAC-8BABC433B3B2}" presName="composite" presStyleCnt="0"/>
      <dgm:spPr/>
    </dgm:pt>
    <dgm:pt modelId="{81B8B288-5403-1745-ADC8-3B12DAD603EF}" type="pres">
      <dgm:prSet presAssocID="{1D542DAF-FB62-3F4E-BAAC-8BABC433B3B2}" presName="background" presStyleLbl="node0" presStyleIdx="0" presStyleCnt="1"/>
      <dgm:spPr/>
    </dgm:pt>
    <dgm:pt modelId="{B603A215-E23A-1D43-BEFA-25037A71C17F}" type="pres">
      <dgm:prSet presAssocID="{1D542DAF-FB62-3F4E-BAAC-8BABC433B3B2}" presName="text" presStyleLbl="fgAcc0" presStyleIdx="0" presStyleCnt="1" custScaleX="366925" custScaleY="14568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5709254-E646-AD47-A53F-E9BF99F40764}" type="pres">
      <dgm:prSet presAssocID="{1D542DAF-FB62-3F4E-BAAC-8BABC433B3B2}" presName="hierChild2" presStyleCnt="0"/>
      <dgm:spPr/>
    </dgm:pt>
    <dgm:pt modelId="{9445D52F-3268-754D-8696-9078D54556D1}" type="pres">
      <dgm:prSet presAssocID="{35724F94-BE7D-6041-A941-D1F00B019FA4}" presName="Name10" presStyleLbl="parChTrans1D2" presStyleIdx="0" presStyleCnt="5"/>
      <dgm:spPr/>
      <dgm:t>
        <a:bodyPr/>
        <a:lstStyle/>
        <a:p>
          <a:endParaRPr lang="tr-TR"/>
        </a:p>
      </dgm:t>
    </dgm:pt>
    <dgm:pt modelId="{0A9529AC-AE43-0442-90E7-0067D7B7AD68}" type="pres">
      <dgm:prSet presAssocID="{A7282CA2-F5A9-FF4D-9B73-1A26CE5BE64B}" presName="hierRoot2" presStyleCnt="0"/>
      <dgm:spPr/>
    </dgm:pt>
    <dgm:pt modelId="{C05D3871-0A6E-024A-B608-400FDAE1DE15}" type="pres">
      <dgm:prSet presAssocID="{A7282CA2-F5A9-FF4D-9B73-1A26CE5BE64B}" presName="composite2" presStyleCnt="0"/>
      <dgm:spPr/>
    </dgm:pt>
    <dgm:pt modelId="{5A8161FE-35AE-C44F-BBB8-38953808C7F1}" type="pres">
      <dgm:prSet presAssocID="{A7282CA2-F5A9-FF4D-9B73-1A26CE5BE64B}" presName="background2" presStyleLbl="node2" presStyleIdx="0" presStyleCnt="5"/>
      <dgm:spPr/>
    </dgm:pt>
    <dgm:pt modelId="{472281ED-50D5-1445-87BC-54D718D1C2F3}" type="pres">
      <dgm:prSet presAssocID="{A7282CA2-F5A9-FF4D-9B73-1A26CE5BE64B}" presName="text2" presStyleLbl="fgAcc2" presStyleIdx="0" presStyleCnt="5" custScaleX="104198" custScaleY="14090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A2D6F60-6EAA-A442-AE8F-FAF336C7610D}" type="pres">
      <dgm:prSet presAssocID="{A7282CA2-F5A9-FF4D-9B73-1A26CE5BE64B}" presName="hierChild3" presStyleCnt="0"/>
      <dgm:spPr/>
    </dgm:pt>
    <dgm:pt modelId="{E2E78087-0845-4E40-B1B9-01F57E9A47E2}" type="pres">
      <dgm:prSet presAssocID="{042B3D59-3E06-E445-B557-B95FB8EDA79A}" presName="Name10" presStyleLbl="parChTrans1D2" presStyleIdx="1" presStyleCnt="5"/>
      <dgm:spPr/>
      <dgm:t>
        <a:bodyPr/>
        <a:lstStyle/>
        <a:p>
          <a:endParaRPr lang="tr-TR"/>
        </a:p>
      </dgm:t>
    </dgm:pt>
    <dgm:pt modelId="{BADCBE4A-0EAA-E547-A76A-F3AAD1CEE04B}" type="pres">
      <dgm:prSet presAssocID="{20CA3162-0504-304B-8056-A5DF0F2891C5}" presName="hierRoot2" presStyleCnt="0"/>
      <dgm:spPr/>
    </dgm:pt>
    <dgm:pt modelId="{8ACD4C7B-7EBB-2D49-99DC-2DAE32777DC6}" type="pres">
      <dgm:prSet presAssocID="{20CA3162-0504-304B-8056-A5DF0F2891C5}" presName="composite2" presStyleCnt="0"/>
      <dgm:spPr/>
    </dgm:pt>
    <dgm:pt modelId="{B507F39C-D254-8844-975E-BB7F02A0C1CA}" type="pres">
      <dgm:prSet presAssocID="{20CA3162-0504-304B-8056-A5DF0F2891C5}" presName="background2" presStyleLbl="node2" presStyleIdx="1" presStyleCnt="5"/>
      <dgm:spPr/>
    </dgm:pt>
    <dgm:pt modelId="{33E3FCBC-996D-A74A-AA53-026985F159F9}" type="pres">
      <dgm:prSet presAssocID="{20CA3162-0504-304B-8056-A5DF0F2891C5}" presName="text2" presStyleLbl="fgAcc2" presStyleIdx="1" presStyleCnt="5" custScaleY="14090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0FD351A-ABF9-9C46-9242-A1A790228DE4}" type="pres">
      <dgm:prSet presAssocID="{20CA3162-0504-304B-8056-A5DF0F2891C5}" presName="hierChild3" presStyleCnt="0"/>
      <dgm:spPr/>
    </dgm:pt>
    <dgm:pt modelId="{AC6B2A65-B35E-E746-9A6F-0135D6012E80}" type="pres">
      <dgm:prSet presAssocID="{0AA843DC-C3B2-794C-948E-EDB1DF2620B8}" presName="Name10" presStyleLbl="parChTrans1D2" presStyleIdx="2" presStyleCnt="5"/>
      <dgm:spPr/>
      <dgm:t>
        <a:bodyPr/>
        <a:lstStyle/>
        <a:p>
          <a:endParaRPr lang="tr-TR"/>
        </a:p>
      </dgm:t>
    </dgm:pt>
    <dgm:pt modelId="{72B49E2E-4E4D-C04E-B51E-EBD7C112AC53}" type="pres">
      <dgm:prSet presAssocID="{8C77C553-79FA-654D-805C-29CD221EFEE7}" presName="hierRoot2" presStyleCnt="0"/>
      <dgm:spPr/>
    </dgm:pt>
    <dgm:pt modelId="{3B94687A-5A7B-B647-B176-CDDD16A43199}" type="pres">
      <dgm:prSet presAssocID="{8C77C553-79FA-654D-805C-29CD221EFEE7}" presName="composite2" presStyleCnt="0"/>
      <dgm:spPr/>
    </dgm:pt>
    <dgm:pt modelId="{0C822A17-869F-4745-85C3-6D6E2607B1B6}" type="pres">
      <dgm:prSet presAssocID="{8C77C553-79FA-654D-805C-29CD221EFEE7}" presName="background2" presStyleLbl="node2" presStyleIdx="2" presStyleCnt="5"/>
      <dgm:spPr/>
    </dgm:pt>
    <dgm:pt modelId="{2AC485B6-FE36-444E-BAA7-6981E22032D2}" type="pres">
      <dgm:prSet presAssocID="{8C77C553-79FA-654D-805C-29CD221EFEE7}" presName="text2" presStyleLbl="fgAcc2" presStyleIdx="2" presStyleCnt="5" custScaleX="86392" custScaleY="13310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C25129E-A777-E44A-A913-5315F0587C54}" type="pres">
      <dgm:prSet presAssocID="{8C77C553-79FA-654D-805C-29CD221EFEE7}" presName="hierChild3" presStyleCnt="0"/>
      <dgm:spPr/>
    </dgm:pt>
    <dgm:pt modelId="{992B61E8-21FE-C945-BD57-367F26D652A7}" type="pres">
      <dgm:prSet presAssocID="{9DF3BD43-3F18-9F43-828D-5B2B91522C74}" presName="Name10" presStyleLbl="parChTrans1D2" presStyleIdx="3" presStyleCnt="5"/>
      <dgm:spPr/>
      <dgm:t>
        <a:bodyPr/>
        <a:lstStyle/>
        <a:p>
          <a:endParaRPr lang="tr-TR"/>
        </a:p>
      </dgm:t>
    </dgm:pt>
    <dgm:pt modelId="{ABD26FB1-1304-F94E-8B6C-B08C05DE7055}" type="pres">
      <dgm:prSet presAssocID="{C77149C0-9C1E-5846-B252-3817F9B1E4DD}" presName="hierRoot2" presStyleCnt="0"/>
      <dgm:spPr/>
    </dgm:pt>
    <dgm:pt modelId="{F0436362-4C4A-8047-9B63-8C7D66CD1CE9}" type="pres">
      <dgm:prSet presAssocID="{C77149C0-9C1E-5846-B252-3817F9B1E4DD}" presName="composite2" presStyleCnt="0"/>
      <dgm:spPr/>
    </dgm:pt>
    <dgm:pt modelId="{DFD1A84F-24B7-CE47-A4E2-479499039AD4}" type="pres">
      <dgm:prSet presAssocID="{C77149C0-9C1E-5846-B252-3817F9B1E4DD}" presName="background2" presStyleLbl="node2" presStyleIdx="3" presStyleCnt="5"/>
      <dgm:spPr/>
    </dgm:pt>
    <dgm:pt modelId="{621A9E2F-5260-B243-8B1D-DB0421F2D374}" type="pres">
      <dgm:prSet presAssocID="{C77149C0-9C1E-5846-B252-3817F9B1E4DD}" presName="text2" presStyleLbl="fgAcc2" presStyleIdx="3" presStyleCnt="5" custScaleX="116630" custScaleY="12372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1266A17-B5C2-A049-8CBC-849F63E78AE7}" type="pres">
      <dgm:prSet presAssocID="{C77149C0-9C1E-5846-B252-3817F9B1E4DD}" presName="hierChild3" presStyleCnt="0"/>
      <dgm:spPr/>
    </dgm:pt>
    <dgm:pt modelId="{F62675CA-B6F3-2049-81F1-15C6D651C089}" type="pres">
      <dgm:prSet presAssocID="{21BA1B7E-E078-1940-A41E-C086A4AE779C}" presName="Name10" presStyleLbl="parChTrans1D2" presStyleIdx="4" presStyleCnt="5"/>
      <dgm:spPr/>
      <dgm:t>
        <a:bodyPr/>
        <a:lstStyle/>
        <a:p>
          <a:endParaRPr lang="tr-TR"/>
        </a:p>
      </dgm:t>
    </dgm:pt>
    <dgm:pt modelId="{BF0957DC-89D8-194B-BFA5-DB0CA1501B15}" type="pres">
      <dgm:prSet presAssocID="{C28CC7FF-1A3A-2845-BB19-E4B1C720A3C6}" presName="hierRoot2" presStyleCnt="0"/>
      <dgm:spPr/>
    </dgm:pt>
    <dgm:pt modelId="{0AE0DDAF-55A1-3B40-9334-8F46520A4AA5}" type="pres">
      <dgm:prSet presAssocID="{C28CC7FF-1A3A-2845-BB19-E4B1C720A3C6}" presName="composite2" presStyleCnt="0"/>
      <dgm:spPr/>
    </dgm:pt>
    <dgm:pt modelId="{EC068CEC-E334-AF4B-B43A-536515C1D71D}" type="pres">
      <dgm:prSet presAssocID="{C28CC7FF-1A3A-2845-BB19-E4B1C720A3C6}" presName="background2" presStyleLbl="node2" presStyleIdx="4" presStyleCnt="5"/>
      <dgm:spPr/>
    </dgm:pt>
    <dgm:pt modelId="{AC355730-7FB3-1543-9146-A5631323443A}" type="pres">
      <dgm:prSet presAssocID="{C28CC7FF-1A3A-2845-BB19-E4B1C720A3C6}" presName="text2" presStyleLbl="fgAcc2" presStyleIdx="4" presStyleCnt="5" custScaleY="12518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E46679-3AAF-E142-8961-70FA4E22E395}" type="pres">
      <dgm:prSet presAssocID="{C28CC7FF-1A3A-2845-BB19-E4B1C720A3C6}" presName="hierChild3" presStyleCnt="0"/>
      <dgm:spPr/>
    </dgm:pt>
  </dgm:ptLst>
  <dgm:cxnLst>
    <dgm:cxn modelId="{809B14CE-E85D-430A-9A2D-BC19EA22C6DD}" type="presOf" srcId="{21BA1B7E-E078-1940-A41E-C086A4AE779C}" destId="{F62675CA-B6F3-2049-81F1-15C6D651C089}" srcOrd="0" destOrd="0" presId="urn:microsoft.com/office/officeart/2005/8/layout/hierarchy1"/>
    <dgm:cxn modelId="{931C0D53-FAB3-4E79-B044-0692D7B2FC24}" type="presOf" srcId="{A7FB89C9-A94F-F041-92A1-499B8973C459}" destId="{46501C98-8A97-284D-B408-20BD38670339}" srcOrd="0" destOrd="0" presId="urn:microsoft.com/office/officeart/2005/8/layout/hierarchy1"/>
    <dgm:cxn modelId="{EC3D2E58-4003-AD47-98E1-90A0F9B84F5B}" srcId="{A7FB89C9-A94F-F041-92A1-499B8973C459}" destId="{1D542DAF-FB62-3F4E-BAAC-8BABC433B3B2}" srcOrd="0" destOrd="0" parTransId="{1BC4D0EF-1AFC-3C4A-BE39-597ABD66D32A}" sibTransId="{F0E8DCF6-0D19-C04C-BA66-332FCCFA3EF8}"/>
    <dgm:cxn modelId="{DD335AD1-2117-7943-A313-457C1335E335}" srcId="{1D542DAF-FB62-3F4E-BAAC-8BABC433B3B2}" destId="{8C77C553-79FA-654D-805C-29CD221EFEE7}" srcOrd="2" destOrd="0" parTransId="{0AA843DC-C3B2-794C-948E-EDB1DF2620B8}" sibTransId="{EE290B90-B2AE-E749-8742-82417CE52445}"/>
    <dgm:cxn modelId="{2013D1DD-0E1F-5541-9053-8AA6D357920F}" srcId="{1D542DAF-FB62-3F4E-BAAC-8BABC433B3B2}" destId="{C28CC7FF-1A3A-2845-BB19-E4B1C720A3C6}" srcOrd="4" destOrd="0" parTransId="{21BA1B7E-E078-1940-A41E-C086A4AE779C}" sibTransId="{5E548DA9-17FC-FA40-8A64-287137311ACB}"/>
    <dgm:cxn modelId="{B3337855-3CDA-4DEC-9F03-033220F29E7B}" type="presOf" srcId="{042B3D59-3E06-E445-B557-B95FB8EDA79A}" destId="{E2E78087-0845-4E40-B1B9-01F57E9A47E2}" srcOrd="0" destOrd="0" presId="urn:microsoft.com/office/officeart/2005/8/layout/hierarchy1"/>
    <dgm:cxn modelId="{3E64E425-D415-4AEA-B3F1-09BA83E58826}" type="presOf" srcId="{8C77C553-79FA-654D-805C-29CD221EFEE7}" destId="{2AC485B6-FE36-444E-BAA7-6981E22032D2}" srcOrd="0" destOrd="0" presId="urn:microsoft.com/office/officeart/2005/8/layout/hierarchy1"/>
    <dgm:cxn modelId="{69B67959-62BE-4D48-82F1-83574C97591B}" type="presOf" srcId="{1D542DAF-FB62-3F4E-BAAC-8BABC433B3B2}" destId="{B603A215-E23A-1D43-BEFA-25037A71C17F}" srcOrd="0" destOrd="0" presId="urn:microsoft.com/office/officeart/2005/8/layout/hierarchy1"/>
    <dgm:cxn modelId="{6CB10082-8158-41E6-9D6E-A40FC8E344B1}" type="presOf" srcId="{35724F94-BE7D-6041-A941-D1F00B019FA4}" destId="{9445D52F-3268-754D-8696-9078D54556D1}" srcOrd="0" destOrd="0" presId="urn:microsoft.com/office/officeart/2005/8/layout/hierarchy1"/>
    <dgm:cxn modelId="{D349028F-7B40-9041-B6F1-7ABCD8D0382C}" srcId="{1D542DAF-FB62-3F4E-BAAC-8BABC433B3B2}" destId="{A7282CA2-F5A9-FF4D-9B73-1A26CE5BE64B}" srcOrd="0" destOrd="0" parTransId="{35724F94-BE7D-6041-A941-D1F00B019FA4}" sibTransId="{EDB5BBA8-6C9D-C545-82BB-E14CD2940A82}"/>
    <dgm:cxn modelId="{C2BDD068-5710-8A4E-9B84-AA5DD9A5C5CE}" srcId="{1D542DAF-FB62-3F4E-BAAC-8BABC433B3B2}" destId="{C77149C0-9C1E-5846-B252-3817F9B1E4DD}" srcOrd="3" destOrd="0" parTransId="{9DF3BD43-3F18-9F43-828D-5B2B91522C74}" sibTransId="{D1E518B5-9F58-A64B-BA75-27B16FC41A79}"/>
    <dgm:cxn modelId="{2B0DF283-34C0-44FC-A2CE-9BF79CE0360D}" type="presOf" srcId="{A7282CA2-F5A9-FF4D-9B73-1A26CE5BE64B}" destId="{472281ED-50D5-1445-87BC-54D718D1C2F3}" srcOrd="0" destOrd="0" presId="urn:microsoft.com/office/officeart/2005/8/layout/hierarchy1"/>
    <dgm:cxn modelId="{A49BAE7F-463A-4362-8A33-C4B1C9D72B4B}" type="presOf" srcId="{20CA3162-0504-304B-8056-A5DF0F2891C5}" destId="{33E3FCBC-996D-A74A-AA53-026985F159F9}" srcOrd="0" destOrd="0" presId="urn:microsoft.com/office/officeart/2005/8/layout/hierarchy1"/>
    <dgm:cxn modelId="{A65F5C96-6737-F948-AB33-D7B6D7DA0868}" srcId="{1D542DAF-FB62-3F4E-BAAC-8BABC433B3B2}" destId="{20CA3162-0504-304B-8056-A5DF0F2891C5}" srcOrd="1" destOrd="0" parTransId="{042B3D59-3E06-E445-B557-B95FB8EDA79A}" sibTransId="{F61EB300-461F-F143-8990-81CDA387C6E5}"/>
    <dgm:cxn modelId="{35B576D0-4266-43EC-9916-49610E73ADEC}" type="presOf" srcId="{C77149C0-9C1E-5846-B252-3817F9B1E4DD}" destId="{621A9E2F-5260-B243-8B1D-DB0421F2D374}" srcOrd="0" destOrd="0" presId="urn:microsoft.com/office/officeart/2005/8/layout/hierarchy1"/>
    <dgm:cxn modelId="{B83E1EEC-01A0-450B-A473-33F8DD9260F4}" type="presOf" srcId="{9DF3BD43-3F18-9F43-828D-5B2B91522C74}" destId="{992B61E8-21FE-C945-BD57-367F26D652A7}" srcOrd="0" destOrd="0" presId="urn:microsoft.com/office/officeart/2005/8/layout/hierarchy1"/>
    <dgm:cxn modelId="{4E8A1556-D12B-4D3B-A440-22B7CD0C3B1D}" type="presOf" srcId="{C28CC7FF-1A3A-2845-BB19-E4B1C720A3C6}" destId="{AC355730-7FB3-1543-9146-A5631323443A}" srcOrd="0" destOrd="0" presId="urn:microsoft.com/office/officeart/2005/8/layout/hierarchy1"/>
    <dgm:cxn modelId="{4A5EEBED-AECD-4E69-AA84-395EEA121052}" type="presOf" srcId="{0AA843DC-C3B2-794C-948E-EDB1DF2620B8}" destId="{AC6B2A65-B35E-E746-9A6F-0135D6012E80}" srcOrd="0" destOrd="0" presId="urn:microsoft.com/office/officeart/2005/8/layout/hierarchy1"/>
    <dgm:cxn modelId="{BDBA536E-AF76-4A0A-83E1-F99D114B1A12}" type="presParOf" srcId="{46501C98-8A97-284D-B408-20BD38670339}" destId="{E54E1022-9454-9B43-A44A-6B230CCCAF30}" srcOrd="0" destOrd="0" presId="urn:microsoft.com/office/officeart/2005/8/layout/hierarchy1"/>
    <dgm:cxn modelId="{CB876BFE-9DF4-4266-B9B7-98CDAC681C2B}" type="presParOf" srcId="{E54E1022-9454-9B43-A44A-6B230CCCAF30}" destId="{39798D5F-7ABD-8247-A4B0-D94DEE495CAF}" srcOrd="0" destOrd="0" presId="urn:microsoft.com/office/officeart/2005/8/layout/hierarchy1"/>
    <dgm:cxn modelId="{9A4C0AE5-ECA4-4090-99A8-7549EFC60391}" type="presParOf" srcId="{39798D5F-7ABD-8247-A4B0-D94DEE495CAF}" destId="{81B8B288-5403-1745-ADC8-3B12DAD603EF}" srcOrd="0" destOrd="0" presId="urn:microsoft.com/office/officeart/2005/8/layout/hierarchy1"/>
    <dgm:cxn modelId="{64799603-AFE7-4010-8E8C-AFEC090ACCDE}" type="presParOf" srcId="{39798D5F-7ABD-8247-A4B0-D94DEE495CAF}" destId="{B603A215-E23A-1D43-BEFA-25037A71C17F}" srcOrd="1" destOrd="0" presId="urn:microsoft.com/office/officeart/2005/8/layout/hierarchy1"/>
    <dgm:cxn modelId="{78E09979-7152-4A7F-BF13-CC081AEB337E}" type="presParOf" srcId="{E54E1022-9454-9B43-A44A-6B230CCCAF30}" destId="{B5709254-E646-AD47-A53F-E9BF99F40764}" srcOrd="1" destOrd="0" presId="urn:microsoft.com/office/officeart/2005/8/layout/hierarchy1"/>
    <dgm:cxn modelId="{1DA522FE-B8BA-442F-9660-6712631D07E3}" type="presParOf" srcId="{B5709254-E646-AD47-A53F-E9BF99F40764}" destId="{9445D52F-3268-754D-8696-9078D54556D1}" srcOrd="0" destOrd="0" presId="urn:microsoft.com/office/officeart/2005/8/layout/hierarchy1"/>
    <dgm:cxn modelId="{6D7A64E0-BDFB-4365-A797-8F1A36EABFEC}" type="presParOf" srcId="{B5709254-E646-AD47-A53F-E9BF99F40764}" destId="{0A9529AC-AE43-0442-90E7-0067D7B7AD68}" srcOrd="1" destOrd="0" presId="urn:microsoft.com/office/officeart/2005/8/layout/hierarchy1"/>
    <dgm:cxn modelId="{0B5168C1-98C4-43AA-801C-7AA683D737A7}" type="presParOf" srcId="{0A9529AC-AE43-0442-90E7-0067D7B7AD68}" destId="{C05D3871-0A6E-024A-B608-400FDAE1DE15}" srcOrd="0" destOrd="0" presId="urn:microsoft.com/office/officeart/2005/8/layout/hierarchy1"/>
    <dgm:cxn modelId="{E901651E-F81F-49D8-9147-EF2CF9BB8533}" type="presParOf" srcId="{C05D3871-0A6E-024A-B608-400FDAE1DE15}" destId="{5A8161FE-35AE-C44F-BBB8-38953808C7F1}" srcOrd="0" destOrd="0" presId="urn:microsoft.com/office/officeart/2005/8/layout/hierarchy1"/>
    <dgm:cxn modelId="{E8BAD81C-355D-4815-9226-BAD3AB8E98FF}" type="presParOf" srcId="{C05D3871-0A6E-024A-B608-400FDAE1DE15}" destId="{472281ED-50D5-1445-87BC-54D718D1C2F3}" srcOrd="1" destOrd="0" presId="urn:microsoft.com/office/officeart/2005/8/layout/hierarchy1"/>
    <dgm:cxn modelId="{0C408758-3EAE-463E-AD10-C975B22E8E81}" type="presParOf" srcId="{0A9529AC-AE43-0442-90E7-0067D7B7AD68}" destId="{CA2D6F60-6EAA-A442-AE8F-FAF336C7610D}" srcOrd="1" destOrd="0" presId="urn:microsoft.com/office/officeart/2005/8/layout/hierarchy1"/>
    <dgm:cxn modelId="{76C1710C-EAA9-4CDC-B7D6-CD6C790AB7AE}" type="presParOf" srcId="{B5709254-E646-AD47-A53F-E9BF99F40764}" destId="{E2E78087-0845-4E40-B1B9-01F57E9A47E2}" srcOrd="2" destOrd="0" presId="urn:microsoft.com/office/officeart/2005/8/layout/hierarchy1"/>
    <dgm:cxn modelId="{3D414BB9-B3B3-400E-9024-A6E0AD3C2722}" type="presParOf" srcId="{B5709254-E646-AD47-A53F-E9BF99F40764}" destId="{BADCBE4A-0EAA-E547-A76A-F3AAD1CEE04B}" srcOrd="3" destOrd="0" presId="urn:microsoft.com/office/officeart/2005/8/layout/hierarchy1"/>
    <dgm:cxn modelId="{6769FCE3-D48B-42A1-8117-C6AA32AA3BDD}" type="presParOf" srcId="{BADCBE4A-0EAA-E547-A76A-F3AAD1CEE04B}" destId="{8ACD4C7B-7EBB-2D49-99DC-2DAE32777DC6}" srcOrd="0" destOrd="0" presId="urn:microsoft.com/office/officeart/2005/8/layout/hierarchy1"/>
    <dgm:cxn modelId="{5FB0EE27-E077-4C27-9CA2-06E64962B43B}" type="presParOf" srcId="{8ACD4C7B-7EBB-2D49-99DC-2DAE32777DC6}" destId="{B507F39C-D254-8844-975E-BB7F02A0C1CA}" srcOrd="0" destOrd="0" presId="urn:microsoft.com/office/officeart/2005/8/layout/hierarchy1"/>
    <dgm:cxn modelId="{2AADE30D-6988-4583-A084-22AFB30171C8}" type="presParOf" srcId="{8ACD4C7B-7EBB-2D49-99DC-2DAE32777DC6}" destId="{33E3FCBC-996D-A74A-AA53-026985F159F9}" srcOrd="1" destOrd="0" presId="urn:microsoft.com/office/officeart/2005/8/layout/hierarchy1"/>
    <dgm:cxn modelId="{8E986B58-E992-4E83-B774-10C51FDFA72B}" type="presParOf" srcId="{BADCBE4A-0EAA-E547-A76A-F3AAD1CEE04B}" destId="{20FD351A-ABF9-9C46-9242-A1A790228DE4}" srcOrd="1" destOrd="0" presId="urn:microsoft.com/office/officeart/2005/8/layout/hierarchy1"/>
    <dgm:cxn modelId="{FA4BCCFA-DFD2-4DF8-8C3C-C04E3338DC1E}" type="presParOf" srcId="{B5709254-E646-AD47-A53F-E9BF99F40764}" destId="{AC6B2A65-B35E-E746-9A6F-0135D6012E80}" srcOrd="4" destOrd="0" presId="urn:microsoft.com/office/officeart/2005/8/layout/hierarchy1"/>
    <dgm:cxn modelId="{8992C3A0-89FE-4F28-AAAA-BA7A285514DD}" type="presParOf" srcId="{B5709254-E646-AD47-A53F-E9BF99F40764}" destId="{72B49E2E-4E4D-C04E-B51E-EBD7C112AC53}" srcOrd="5" destOrd="0" presId="urn:microsoft.com/office/officeart/2005/8/layout/hierarchy1"/>
    <dgm:cxn modelId="{2EE8179A-97E5-4B0E-89BD-7300F912EACD}" type="presParOf" srcId="{72B49E2E-4E4D-C04E-B51E-EBD7C112AC53}" destId="{3B94687A-5A7B-B647-B176-CDDD16A43199}" srcOrd="0" destOrd="0" presId="urn:microsoft.com/office/officeart/2005/8/layout/hierarchy1"/>
    <dgm:cxn modelId="{5F263950-27AB-474E-886E-FB59B636D193}" type="presParOf" srcId="{3B94687A-5A7B-B647-B176-CDDD16A43199}" destId="{0C822A17-869F-4745-85C3-6D6E2607B1B6}" srcOrd="0" destOrd="0" presId="urn:microsoft.com/office/officeart/2005/8/layout/hierarchy1"/>
    <dgm:cxn modelId="{E4EF49B2-7345-4AF1-9169-5B8FF737F14F}" type="presParOf" srcId="{3B94687A-5A7B-B647-B176-CDDD16A43199}" destId="{2AC485B6-FE36-444E-BAA7-6981E22032D2}" srcOrd="1" destOrd="0" presId="urn:microsoft.com/office/officeart/2005/8/layout/hierarchy1"/>
    <dgm:cxn modelId="{4DD3BE6E-1035-4FF9-B19F-EB40408F5DCA}" type="presParOf" srcId="{72B49E2E-4E4D-C04E-B51E-EBD7C112AC53}" destId="{5C25129E-A777-E44A-A913-5315F0587C54}" srcOrd="1" destOrd="0" presId="urn:microsoft.com/office/officeart/2005/8/layout/hierarchy1"/>
    <dgm:cxn modelId="{8808486F-72C6-439B-946D-26E6629664A5}" type="presParOf" srcId="{B5709254-E646-AD47-A53F-E9BF99F40764}" destId="{992B61E8-21FE-C945-BD57-367F26D652A7}" srcOrd="6" destOrd="0" presId="urn:microsoft.com/office/officeart/2005/8/layout/hierarchy1"/>
    <dgm:cxn modelId="{2DD1B529-404C-442C-909D-E38EEB0D1645}" type="presParOf" srcId="{B5709254-E646-AD47-A53F-E9BF99F40764}" destId="{ABD26FB1-1304-F94E-8B6C-B08C05DE7055}" srcOrd="7" destOrd="0" presId="urn:microsoft.com/office/officeart/2005/8/layout/hierarchy1"/>
    <dgm:cxn modelId="{8CF28215-4FBD-469D-A3E3-1ADDBE941FD4}" type="presParOf" srcId="{ABD26FB1-1304-F94E-8B6C-B08C05DE7055}" destId="{F0436362-4C4A-8047-9B63-8C7D66CD1CE9}" srcOrd="0" destOrd="0" presId="urn:microsoft.com/office/officeart/2005/8/layout/hierarchy1"/>
    <dgm:cxn modelId="{786F57FC-D3F5-4FDB-AF2C-43DD73686160}" type="presParOf" srcId="{F0436362-4C4A-8047-9B63-8C7D66CD1CE9}" destId="{DFD1A84F-24B7-CE47-A4E2-479499039AD4}" srcOrd="0" destOrd="0" presId="urn:microsoft.com/office/officeart/2005/8/layout/hierarchy1"/>
    <dgm:cxn modelId="{0F9D4408-F449-43FB-95BF-6F9BC737EB4C}" type="presParOf" srcId="{F0436362-4C4A-8047-9B63-8C7D66CD1CE9}" destId="{621A9E2F-5260-B243-8B1D-DB0421F2D374}" srcOrd="1" destOrd="0" presId="urn:microsoft.com/office/officeart/2005/8/layout/hierarchy1"/>
    <dgm:cxn modelId="{BFF62DBF-11EE-499B-B997-3FD34C130A95}" type="presParOf" srcId="{ABD26FB1-1304-F94E-8B6C-B08C05DE7055}" destId="{91266A17-B5C2-A049-8CBC-849F63E78AE7}" srcOrd="1" destOrd="0" presId="urn:microsoft.com/office/officeart/2005/8/layout/hierarchy1"/>
    <dgm:cxn modelId="{FD0884B2-26B7-4A90-8D2D-3C3AA53284F3}" type="presParOf" srcId="{B5709254-E646-AD47-A53F-E9BF99F40764}" destId="{F62675CA-B6F3-2049-81F1-15C6D651C089}" srcOrd="8" destOrd="0" presId="urn:microsoft.com/office/officeart/2005/8/layout/hierarchy1"/>
    <dgm:cxn modelId="{9D3AD781-400D-4F88-B74C-67832D1A1851}" type="presParOf" srcId="{B5709254-E646-AD47-A53F-E9BF99F40764}" destId="{BF0957DC-89D8-194B-BFA5-DB0CA1501B15}" srcOrd="9" destOrd="0" presId="urn:microsoft.com/office/officeart/2005/8/layout/hierarchy1"/>
    <dgm:cxn modelId="{ADC815FF-2FE1-46D4-9F32-3B4E33EEAB10}" type="presParOf" srcId="{BF0957DC-89D8-194B-BFA5-DB0CA1501B15}" destId="{0AE0DDAF-55A1-3B40-9334-8F46520A4AA5}" srcOrd="0" destOrd="0" presId="urn:microsoft.com/office/officeart/2005/8/layout/hierarchy1"/>
    <dgm:cxn modelId="{97F81391-FE8C-4515-B10C-272B70B6B003}" type="presParOf" srcId="{0AE0DDAF-55A1-3B40-9334-8F46520A4AA5}" destId="{EC068CEC-E334-AF4B-B43A-536515C1D71D}" srcOrd="0" destOrd="0" presId="urn:microsoft.com/office/officeart/2005/8/layout/hierarchy1"/>
    <dgm:cxn modelId="{E0B4E8C9-E54E-421A-AF1A-6A7B3994360C}" type="presParOf" srcId="{0AE0DDAF-55A1-3B40-9334-8F46520A4AA5}" destId="{AC355730-7FB3-1543-9146-A5631323443A}" srcOrd="1" destOrd="0" presId="urn:microsoft.com/office/officeart/2005/8/layout/hierarchy1"/>
    <dgm:cxn modelId="{585F308B-3820-4380-914E-E3350F3A880B}" type="presParOf" srcId="{BF0957DC-89D8-194B-BFA5-DB0CA1501B15}" destId="{5FE46679-3AAF-E142-8961-70FA4E22E39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65B3C1-348E-4ED1-BD16-CD1D9C247A5E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81BD39DE-7372-4ABE-90C6-3AD5AD8BD6C4}">
      <dgm:prSet phldrT="[Metin]" custT="1"/>
      <dgm:spPr/>
      <dgm:t>
        <a:bodyPr/>
        <a:lstStyle/>
        <a:p>
          <a:pPr algn="ctr"/>
          <a:r>
            <a:rPr lang="tr-TR" sz="2000" b="1" dirty="0"/>
            <a:t>MEDİKAL ÖYKÜ</a:t>
          </a:r>
        </a:p>
      </dgm:t>
    </dgm:pt>
    <dgm:pt modelId="{5F0AC293-2D4A-4BC9-9E82-C660043531EB}" type="parTrans" cxnId="{C0E3C3C7-FBAC-43E7-A9FB-7947D9BC0109}">
      <dgm:prSet/>
      <dgm:spPr/>
      <dgm:t>
        <a:bodyPr/>
        <a:lstStyle/>
        <a:p>
          <a:endParaRPr lang="tr-TR"/>
        </a:p>
      </dgm:t>
    </dgm:pt>
    <dgm:pt modelId="{40B87D3A-888F-4F22-BA57-75A048F22613}" type="sibTrans" cxnId="{C0E3C3C7-FBAC-43E7-A9FB-7947D9BC0109}">
      <dgm:prSet/>
      <dgm:spPr/>
      <dgm:t>
        <a:bodyPr/>
        <a:lstStyle/>
        <a:p>
          <a:endParaRPr lang="tr-TR"/>
        </a:p>
      </dgm:t>
    </dgm:pt>
    <dgm:pt modelId="{19A54F62-F88D-4317-BD86-5F0C561413E5}">
      <dgm:prSet phldrT="[Metin]" custT="1"/>
      <dgm:spPr/>
      <dgm:t>
        <a:bodyPr/>
        <a:lstStyle/>
        <a:p>
          <a:pPr algn="ctr"/>
          <a:r>
            <a:rPr lang="tr-TR" sz="2000" b="1" dirty="0"/>
            <a:t>ORAL ALIM</a:t>
          </a:r>
        </a:p>
      </dgm:t>
    </dgm:pt>
    <dgm:pt modelId="{0CAF5988-E4B7-4EA9-8914-27D0FC13C6B4}" type="parTrans" cxnId="{0D5BC11B-013E-4ABE-88DD-315C4F2FA1D9}">
      <dgm:prSet/>
      <dgm:spPr/>
      <dgm:t>
        <a:bodyPr/>
        <a:lstStyle/>
        <a:p>
          <a:endParaRPr lang="tr-TR"/>
        </a:p>
      </dgm:t>
    </dgm:pt>
    <dgm:pt modelId="{6B9DD60D-7785-4C04-AB02-3587D66F67BB}" type="sibTrans" cxnId="{0D5BC11B-013E-4ABE-88DD-315C4F2FA1D9}">
      <dgm:prSet/>
      <dgm:spPr/>
      <dgm:t>
        <a:bodyPr/>
        <a:lstStyle/>
        <a:p>
          <a:endParaRPr lang="tr-TR"/>
        </a:p>
      </dgm:t>
    </dgm:pt>
    <dgm:pt modelId="{AAD3271A-AB9C-4600-9BC0-9D32614A06C7}">
      <dgm:prSet custT="1"/>
      <dgm:spPr/>
      <dgm:t>
        <a:bodyPr/>
        <a:lstStyle/>
        <a:p>
          <a:pPr algn="ctr"/>
          <a:r>
            <a:rPr lang="tr-TR" sz="2000" b="1" dirty="0"/>
            <a:t>ANTROPOMETRİ</a:t>
          </a:r>
        </a:p>
      </dgm:t>
    </dgm:pt>
    <dgm:pt modelId="{D9319013-A5B7-44B7-8089-94F55B589F74}" type="parTrans" cxnId="{65C31D13-D039-4FE3-8454-480A7936FCE8}">
      <dgm:prSet/>
      <dgm:spPr/>
      <dgm:t>
        <a:bodyPr/>
        <a:lstStyle/>
        <a:p>
          <a:endParaRPr lang="tr-TR"/>
        </a:p>
      </dgm:t>
    </dgm:pt>
    <dgm:pt modelId="{71C9EC8C-F808-4AE9-8EB2-3B5D66EF8311}" type="sibTrans" cxnId="{65C31D13-D039-4FE3-8454-480A7936FCE8}">
      <dgm:prSet/>
      <dgm:spPr/>
      <dgm:t>
        <a:bodyPr/>
        <a:lstStyle/>
        <a:p>
          <a:endParaRPr lang="tr-TR"/>
        </a:p>
      </dgm:t>
    </dgm:pt>
    <dgm:pt modelId="{0A6DCD84-5246-4B73-8C86-12BA3705558C}">
      <dgm:prSet custT="1"/>
      <dgm:spPr/>
      <dgm:t>
        <a:bodyPr/>
        <a:lstStyle/>
        <a:p>
          <a:pPr algn="ctr"/>
          <a:r>
            <a:rPr lang="tr-TR" sz="2000" b="1" dirty="0"/>
            <a:t>LABORATUAR ÖLÇÜMLERİ</a:t>
          </a:r>
        </a:p>
      </dgm:t>
    </dgm:pt>
    <dgm:pt modelId="{A8FFEB3D-44D9-44BB-B1E1-5543017F4F26}" type="parTrans" cxnId="{D31D5CB3-6403-4FBA-8D97-390449210F78}">
      <dgm:prSet/>
      <dgm:spPr/>
      <dgm:t>
        <a:bodyPr/>
        <a:lstStyle/>
        <a:p>
          <a:endParaRPr lang="tr-TR"/>
        </a:p>
      </dgm:t>
    </dgm:pt>
    <dgm:pt modelId="{15B0B696-EF50-40B9-A60E-C17B42ED40F3}" type="sibTrans" cxnId="{D31D5CB3-6403-4FBA-8D97-390449210F78}">
      <dgm:prSet/>
      <dgm:spPr/>
      <dgm:t>
        <a:bodyPr/>
        <a:lstStyle/>
        <a:p>
          <a:endParaRPr lang="tr-TR"/>
        </a:p>
      </dgm:t>
    </dgm:pt>
    <dgm:pt modelId="{FBA7B1E3-FD49-4A04-B279-16288F900FA4}">
      <dgm:prSet custT="1"/>
      <dgm:spPr/>
      <dgm:t>
        <a:bodyPr/>
        <a:lstStyle/>
        <a:p>
          <a:pPr algn="ctr"/>
          <a:r>
            <a:rPr lang="tr-TR" sz="2000" b="1" dirty="0"/>
            <a:t>TARAMA ve DEĞERLENDİRME ARAÇLARI</a:t>
          </a:r>
        </a:p>
      </dgm:t>
    </dgm:pt>
    <dgm:pt modelId="{EFAC3047-B0AD-4485-91FE-0B7259599AB7}" type="parTrans" cxnId="{61F90717-7D2B-469B-ADE1-E6515BCCD0AA}">
      <dgm:prSet/>
      <dgm:spPr/>
      <dgm:t>
        <a:bodyPr/>
        <a:lstStyle/>
        <a:p>
          <a:endParaRPr lang="tr-TR"/>
        </a:p>
      </dgm:t>
    </dgm:pt>
    <dgm:pt modelId="{1D39F548-687A-44CC-A1F5-9E8B66311A74}" type="sibTrans" cxnId="{61F90717-7D2B-469B-ADE1-E6515BCCD0AA}">
      <dgm:prSet/>
      <dgm:spPr/>
      <dgm:t>
        <a:bodyPr/>
        <a:lstStyle/>
        <a:p>
          <a:endParaRPr lang="tr-TR"/>
        </a:p>
      </dgm:t>
    </dgm:pt>
    <dgm:pt modelId="{C99F15FD-EE78-4A8E-8780-CA0444FFA410}">
      <dgm:prSet phldrT="[Metin]" custT="1"/>
      <dgm:spPr/>
      <dgm:t>
        <a:bodyPr/>
        <a:lstStyle/>
        <a:p>
          <a:pPr algn="ctr"/>
          <a:r>
            <a:rPr lang="tr-TR" sz="2000" b="1" dirty="0"/>
            <a:t>MALNÜTRİSYON BULGULARI</a:t>
          </a:r>
        </a:p>
      </dgm:t>
    </dgm:pt>
    <dgm:pt modelId="{ECA537B5-B216-4828-9FE8-143A67FF9579}" type="sibTrans" cxnId="{D356FD4E-6DD8-4585-96B0-F18EC0CE3922}">
      <dgm:prSet/>
      <dgm:spPr/>
      <dgm:t>
        <a:bodyPr/>
        <a:lstStyle/>
        <a:p>
          <a:endParaRPr lang="tr-TR"/>
        </a:p>
      </dgm:t>
    </dgm:pt>
    <dgm:pt modelId="{01C9FD56-69CD-4465-9AD7-370B716AE37D}" type="parTrans" cxnId="{D356FD4E-6DD8-4585-96B0-F18EC0CE3922}">
      <dgm:prSet/>
      <dgm:spPr/>
      <dgm:t>
        <a:bodyPr/>
        <a:lstStyle/>
        <a:p>
          <a:endParaRPr lang="tr-TR"/>
        </a:p>
      </dgm:t>
    </dgm:pt>
    <dgm:pt modelId="{34C81413-53AD-4384-A32D-9FF2A4300F52}" type="pres">
      <dgm:prSet presAssocID="{EA65B3C1-348E-4ED1-BD16-CD1D9C247A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7F5EE08-DBC6-4133-B458-5A131A944DF1}" type="pres">
      <dgm:prSet presAssocID="{81BD39DE-7372-4ABE-90C6-3AD5AD8BD6C4}" presName="parentLin" presStyleCnt="0"/>
      <dgm:spPr/>
    </dgm:pt>
    <dgm:pt modelId="{CC42B9C0-D43B-4DE8-8F84-55691CC32C69}" type="pres">
      <dgm:prSet presAssocID="{81BD39DE-7372-4ABE-90C6-3AD5AD8BD6C4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2AC4DD0A-5CD3-4FB1-AB88-E4DD87BB932F}" type="pres">
      <dgm:prSet presAssocID="{81BD39DE-7372-4ABE-90C6-3AD5AD8BD6C4}" presName="parentText" presStyleLbl="node1" presStyleIdx="0" presStyleCnt="6" custLinFactNeighborY="289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72C0DC-EAB6-45B7-834E-4BDAF81EBED7}" type="pres">
      <dgm:prSet presAssocID="{81BD39DE-7372-4ABE-90C6-3AD5AD8BD6C4}" presName="negativeSpace" presStyleCnt="0"/>
      <dgm:spPr/>
    </dgm:pt>
    <dgm:pt modelId="{BCBEFE1A-8EC7-4C2E-A4E4-42A71FAD2B0F}" type="pres">
      <dgm:prSet presAssocID="{81BD39DE-7372-4ABE-90C6-3AD5AD8BD6C4}" presName="childText" presStyleLbl="conFgAcc1" presStyleIdx="0" presStyleCnt="6">
        <dgm:presLayoutVars>
          <dgm:bulletEnabled val="1"/>
        </dgm:presLayoutVars>
      </dgm:prSet>
      <dgm:spPr/>
    </dgm:pt>
    <dgm:pt modelId="{EFE202BE-1B73-49C3-A403-31877D51F01F}" type="pres">
      <dgm:prSet presAssocID="{40B87D3A-888F-4F22-BA57-75A048F22613}" presName="spaceBetweenRectangles" presStyleCnt="0"/>
      <dgm:spPr/>
    </dgm:pt>
    <dgm:pt modelId="{26BC5C41-0BEF-4970-874F-00283970B7FA}" type="pres">
      <dgm:prSet presAssocID="{C99F15FD-EE78-4A8E-8780-CA0444FFA410}" presName="parentLin" presStyleCnt="0"/>
      <dgm:spPr/>
    </dgm:pt>
    <dgm:pt modelId="{65DD5777-2B96-463F-BB64-78E19394894A}" type="pres">
      <dgm:prSet presAssocID="{C99F15FD-EE78-4A8E-8780-CA0444FFA410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F716AE93-4221-4485-BC18-66D39FE270D3}" type="pres">
      <dgm:prSet presAssocID="{C99F15FD-EE78-4A8E-8780-CA0444FFA41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320979-381E-4F63-8995-B0D23590AE59}" type="pres">
      <dgm:prSet presAssocID="{C99F15FD-EE78-4A8E-8780-CA0444FFA410}" presName="negativeSpace" presStyleCnt="0"/>
      <dgm:spPr/>
    </dgm:pt>
    <dgm:pt modelId="{E68E7C31-F19E-41D2-A0D4-7474BFACEA06}" type="pres">
      <dgm:prSet presAssocID="{C99F15FD-EE78-4A8E-8780-CA0444FFA410}" presName="childText" presStyleLbl="conFgAcc1" presStyleIdx="1" presStyleCnt="6">
        <dgm:presLayoutVars>
          <dgm:bulletEnabled val="1"/>
        </dgm:presLayoutVars>
      </dgm:prSet>
      <dgm:spPr/>
    </dgm:pt>
    <dgm:pt modelId="{5E9A2912-A579-4119-9A3A-8BB33EAF4BCA}" type="pres">
      <dgm:prSet presAssocID="{ECA537B5-B216-4828-9FE8-143A67FF9579}" presName="spaceBetweenRectangles" presStyleCnt="0"/>
      <dgm:spPr/>
    </dgm:pt>
    <dgm:pt modelId="{3E8EB88B-A6E4-4EAB-9879-8AFC5A59D0B2}" type="pres">
      <dgm:prSet presAssocID="{19A54F62-F88D-4317-BD86-5F0C561413E5}" presName="parentLin" presStyleCnt="0"/>
      <dgm:spPr/>
    </dgm:pt>
    <dgm:pt modelId="{2A483569-01DC-4089-89D7-E87D28CCCB50}" type="pres">
      <dgm:prSet presAssocID="{19A54F62-F88D-4317-BD86-5F0C561413E5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6356AA0B-C89B-4F8A-B4E4-04D3465636A0}" type="pres">
      <dgm:prSet presAssocID="{19A54F62-F88D-4317-BD86-5F0C561413E5}" presName="parentText" presStyleLbl="node1" presStyleIdx="2" presStyleCnt="6" custLinFactNeighborX="-742" custLinFactNeighborY="353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BCA565-ADAD-4CA5-82BC-BA6CED383BB1}" type="pres">
      <dgm:prSet presAssocID="{19A54F62-F88D-4317-BD86-5F0C561413E5}" presName="negativeSpace" presStyleCnt="0"/>
      <dgm:spPr/>
    </dgm:pt>
    <dgm:pt modelId="{DFEE0CF1-3E75-44C0-B59B-E10971899198}" type="pres">
      <dgm:prSet presAssocID="{19A54F62-F88D-4317-BD86-5F0C561413E5}" presName="childText" presStyleLbl="conFgAcc1" presStyleIdx="2" presStyleCnt="6">
        <dgm:presLayoutVars>
          <dgm:bulletEnabled val="1"/>
        </dgm:presLayoutVars>
      </dgm:prSet>
      <dgm:spPr/>
    </dgm:pt>
    <dgm:pt modelId="{453AD166-8967-40FE-BDC8-B5FDCC62BC63}" type="pres">
      <dgm:prSet presAssocID="{6B9DD60D-7785-4C04-AB02-3587D66F67BB}" presName="spaceBetweenRectangles" presStyleCnt="0"/>
      <dgm:spPr/>
    </dgm:pt>
    <dgm:pt modelId="{F13ADE5F-0213-4774-81F5-D96956597E08}" type="pres">
      <dgm:prSet presAssocID="{AAD3271A-AB9C-4600-9BC0-9D32614A06C7}" presName="parentLin" presStyleCnt="0"/>
      <dgm:spPr/>
    </dgm:pt>
    <dgm:pt modelId="{4B68B5BA-4C42-4FE2-B335-82ADFA908504}" type="pres">
      <dgm:prSet presAssocID="{AAD3271A-AB9C-4600-9BC0-9D32614A06C7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0FB3DD27-EBE7-4318-9109-F279883188E9}" type="pres">
      <dgm:prSet presAssocID="{AAD3271A-AB9C-4600-9BC0-9D32614A06C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FAD760-9D52-4DAC-B8B6-E5997BE3BE2F}" type="pres">
      <dgm:prSet presAssocID="{AAD3271A-AB9C-4600-9BC0-9D32614A06C7}" presName="negativeSpace" presStyleCnt="0"/>
      <dgm:spPr/>
    </dgm:pt>
    <dgm:pt modelId="{B4CD0C82-1B38-4BB7-902C-F304DAADAB1A}" type="pres">
      <dgm:prSet presAssocID="{AAD3271A-AB9C-4600-9BC0-9D32614A06C7}" presName="childText" presStyleLbl="conFgAcc1" presStyleIdx="3" presStyleCnt="6">
        <dgm:presLayoutVars>
          <dgm:bulletEnabled val="1"/>
        </dgm:presLayoutVars>
      </dgm:prSet>
      <dgm:spPr/>
    </dgm:pt>
    <dgm:pt modelId="{541B87C9-6EA3-4455-87A7-050BC6371CA4}" type="pres">
      <dgm:prSet presAssocID="{71C9EC8C-F808-4AE9-8EB2-3B5D66EF8311}" presName="spaceBetweenRectangles" presStyleCnt="0"/>
      <dgm:spPr/>
    </dgm:pt>
    <dgm:pt modelId="{ECFB2F72-B074-4BBB-B16C-BE26287196AB}" type="pres">
      <dgm:prSet presAssocID="{0A6DCD84-5246-4B73-8C86-12BA3705558C}" presName="parentLin" presStyleCnt="0"/>
      <dgm:spPr/>
    </dgm:pt>
    <dgm:pt modelId="{FEF646CF-D56A-4775-8A67-FE1E30199EF5}" type="pres">
      <dgm:prSet presAssocID="{0A6DCD84-5246-4B73-8C86-12BA3705558C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E1401114-CDA3-431A-8E38-8B18313A8782}" type="pres">
      <dgm:prSet presAssocID="{0A6DCD84-5246-4B73-8C86-12BA3705558C}" presName="parentText" presStyleLbl="node1" presStyleIdx="4" presStyleCnt="6" custScaleX="99475" custScaleY="10779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0A3F9D-4ECE-4E5A-A55E-13B42989B4DC}" type="pres">
      <dgm:prSet presAssocID="{0A6DCD84-5246-4B73-8C86-12BA3705558C}" presName="negativeSpace" presStyleCnt="0"/>
      <dgm:spPr/>
    </dgm:pt>
    <dgm:pt modelId="{391CF55D-31AE-404A-BE6C-B66600959BFC}" type="pres">
      <dgm:prSet presAssocID="{0A6DCD84-5246-4B73-8C86-12BA3705558C}" presName="childText" presStyleLbl="conFgAcc1" presStyleIdx="4" presStyleCnt="6">
        <dgm:presLayoutVars>
          <dgm:bulletEnabled val="1"/>
        </dgm:presLayoutVars>
      </dgm:prSet>
      <dgm:spPr/>
    </dgm:pt>
    <dgm:pt modelId="{A3C1DF23-48D2-4A19-894C-AE7F216C9D19}" type="pres">
      <dgm:prSet presAssocID="{15B0B696-EF50-40B9-A60E-C17B42ED40F3}" presName="spaceBetweenRectangles" presStyleCnt="0"/>
      <dgm:spPr/>
    </dgm:pt>
    <dgm:pt modelId="{0C18C85C-6A79-464F-AE05-53FCE9A7F4D0}" type="pres">
      <dgm:prSet presAssocID="{FBA7B1E3-FD49-4A04-B279-16288F900FA4}" presName="parentLin" presStyleCnt="0"/>
      <dgm:spPr/>
    </dgm:pt>
    <dgm:pt modelId="{3ECBF608-F66B-4E1F-B1E4-E06A02AEF169}" type="pres">
      <dgm:prSet presAssocID="{FBA7B1E3-FD49-4A04-B279-16288F900FA4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1E11A59F-B05F-449C-8F32-A7BE0C67B4F1}" type="pres">
      <dgm:prSet presAssocID="{FBA7B1E3-FD49-4A04-B279-16288F900FA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D46496-D6CF-415D-9782-1460DF34C2C4}" type="pres">
      <dgm:prSet presAssocID="{FBA7B1E3-FD49-4A04-B279-16288F900FA4}" presName="negativeSpace" presStyleCnt="0"/>
      <dgm:spPr/>
    </dgm:pt>
    <dgm:pt modelId="{3EE3DB97-08BA-4CDB-8008-98C1B0C1F7CF}" type="pres">
      <dgm:prSet presAssocID="{FBA7B1E3-FD49-4A04-B279-16288F900FA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8834EBF-6A09-4DFE-8A88-012FE0FF8D51}" type="presOf" srcId="{EA65B3C1-348E-4ED1-BD16-CD1D9C247A5E}" destId="{34C81413-53AD-4384-A32D-9FF2A4300F52}" srcOrd="0" destOrd="0" presId="urn:microsoft.com/office/officeart/2005/8/layout/list1"/>
    <dgm:cxn modelId="{716C9B66-E54A-428E-B68C-48B82D10313A}" type="presOf" srcId="{C99F15FD-EE78-4A8E-8780-CA0444FFA410}" destId="{F716AE93-4221-4485-BC18-66D39FE270D3}" srcOrd="1" destOrd="0" presId="urn:microsoft.com/office/officeart/2005/8/layout/list1"/>
    <dgm:cxn modelId="{0E00993F-52ED-46B4-B195-D4BDE4923078}" type="presOf" srcId="{FBA7B1E3-FD49-4A04-B279-16288F900FA4}" destId="{1E11A59F-B05F-449C-8F32-A7BE0C67B4F1}" srcOrd="1" destOrd="0" presId="urn:microsoft.com/office/officeart/2005/8/layout/list1"/>
    <dgm:cxn modelId="{EB595C52-DE0F-4B38-82B0-511C1EB5098C}" type="presOf" srcId="{C99F15FD-EE78-4A8E-8780-CA0444FFA410}" destId="{65DD5777-2B96-463F-BB64-78E19394894A}" srcOrd="0" destOrd="0" presId="urn:microsoft.com/office/officeart/2005/8/layout/list1"/>
    <dgm:cxn modelId="{0D5BC11B-013E-4ABE-88DD-315C4F2FA1D9}" srcId="{EA65B3C1-348E-4ED1-BD16-CD1D9C247A5E}" destId="{19A54F62-F88D-4317-BD86-5F0C561413E5}" srcOrd="2" destOrd="0" parTransId="{0CAF5988-E4B7-4EA9-8914-27D0FC13C6B4}" sibTransId="{6B9DD60D-7785-4C04-AB02-3587D66F67BB}"/>
    <dgm:cxn modelId="{CC6CFBCD-E6D3-4238-BC77-D5F9C9B8B394}" type="presOf" srcId="{0A6DCD84-5246-4B73-8C86-12BA3705558C}" destId="{E1401114-CDA3-431A-8E38-8B18313A8782}" srcOrd="1" destOrd="0" presId="urn:microsoft.com/office/officeart/2005/8/layout/list1"/>
    <dgm:cxn modelId="{65C31D13-D039-4FE3-8454-480A7936FCE8}" srcId="{EA65B3C1-348E-4ED1-BD16-CD1D9C247A5E}" destId="{AAD3271A-AB9C-4600-9BC0-9D32614A06C7}" srcOrd="3" destOrd="0" parTransId="{D9319013-A5B7-44B7-8089-94F55B589F74}" sibTransId="{71C9EC8C-F808-4AE9-8EB2-3B5D66EF8311}"/>
    <dgm:cxn modelId="{ACA7F2CC-8F42-4968-8407-C76A2E8CB8DA}" type="presOf" srcId="{81BD39DE-7372-4ABE-90C6-3AD5AD8BD6C4}" destId="{CC42B9C0-D43B-4DE8-8F84-55691CC32C69}" srcOrd="0" destOrd="0" presId="urn:microsoft.com/office/officeart/2005/8/layout/list1"/>
    <dgm:cxn modelId="{D356FD4E-6DD8-4585-96B0-F18EC0CE3922}" srcId="{EA65B3C1-348E-4ED1-BD16-CD1D9C247A5E}" destId="{C99F15FD-EE78-4A8E-8780-CA0444FFA410}" srcOrd="1" destOrd="0" parTransId="{01C9FD56-69CD-4465-9AD7-370B716AE37D}" sibTransId="{ECA537B5-B216-4828-9FE8-143A67FF9579}"/>
    <dgm:cxn modelId="{C522DCF6-20E6-4781-8CEA-6FCAC096F623}" type="presOf" srcId="{AAD3271A-AB9C-4600-9BC0-9D32614A06C7}" destId="{4B68B5BA-4C42-4FE2-B335-82ADFA908504}" srcOrd="0" destOrd="0" presId="urn:microsoft.com/office/officeart/2005/8/layout/list1"/>
    <dgm:cxn modelId="{A9094CF1-2544-4A09-BD60-1D8D6C1A2742}" type="presOf" srcId="{FBA7B1E3-FD49-4A04-B279-16288F900FA4}" destId="{3ECBF608-F66B-4E1F-B1E4-E06A02AEF169}" srcOrd="0" destOrd="0" presId="urn:microsoft.com/office/officeart/2005/8/layout/list1"/>
    <dgm:cxn modelId="{D31D5CB3-6403-4FBA-8D97-390449210F78}" srcId="{EA65B3C1-348E-4ED1-BD16-CD1D9C247A5E}" destId="{0A6DCD84-5246-4B73-8C86-12BA3705558C}" srcOrd="4" destOrd="0" parTransId="{A8FFEB3D-44D9-44BB-B1E1-5543017F4F26}" sibTransId="{15B0B696-EF50-40B9-A60E-C17B42ED40F3}"/>
    <dgm:cxn modelId="{FFF87D1E-4FF0-4887-BF60-FFD9F39F6803}" type="presOf" srcId="{0A6DCD84-5246-4B73-8C86-12BA3705558C}" destId="{FEF646CF-D56A-4775-8A67-FE1E30199EF5}" srcOrd="0" destOrd="0" presId="urn:microsoft.com/office/officeart/2005/8/layout/list1"/>
    <dgm:cxn modelId="{61F90717-7D2B-469B-ADE1-E6515BCCD0AA}" srcId="{EA65B3C1-348E-4ED1-BD16-CD1D9C247A5E}" destId="{FBA7B1E3-FD49-4A04-B279-16288F900FA4}" srcOrd="5" destOrd="0" parTransId="{EFAC3047-B0AD-4485-91FE-0B7259599AB7}" sibTransId="{1D39F548-687A-44CC-A1F5-9E8B66311A74}"/>
    <dgm:cxn modelId="{71A1A519-0C22-415A-8937-785D5193979D}" type="presOf" srcId="{19A54F62-F88D-4317-BD86-5F0C561413E5}" destId="{2A483569-01DC-4089-89D7-E87D28CCCB50}" srcOrd="0" destOrd="0" presId="urn:microsoft.com/office/officeart/2005/8/layout/list1"/>
    <dgm:cxn modelId="{C0E3C3C7-FBAC-43E7-A9FB-7947D9BC0109}" srcId="{EA65B3C1-348E-4ED1-BD16-CD1D9C247A5E}" destId="{81BD39DE-7372-4ABE-90C6-3AD5AD8BD6C4}" srcOrd="0" destOrd="0" parTransId="{5F0AC293-2D4A-4BC9-9E82-C660043531EB}" sibTransId="{40B87D3A-888F-4F22-BA57-75A048F22613}"/>
    <dgm:cxn modelId="{5BFA80D6-87C0-4651-B848-328545569522}" type="presOf" srcId="{19A54F62-F88D-4317-BD86-5F0C561413E5}" destId="{6356AA0B-C89B-4F8A-B4E4-04D3465636A0}" srcOrd="1" destOrd="0" presId="urn:microsoft.com/office/officeart/2005/8/layout/list1"/>
    <dgm:cxn modelId="{5C76612B-08C3-44EF-87C3-4F4373BF5D36}" type="presOf" srcId="{81BD39DE-7372-4ABE-90C6-3AD5AD8BD6C4}" destId="{2AC4DD0A-5CD3-4FB1-AB88-E4DD87BB932F}" srcOrd="1" destOrd="0" presId="urn:microsoft.com/office/officeart/2005/8/layout/list1"/>
    <dgm:cxn modelId="{3F718A27-5744-4E98-9E15-E615A413DC8A}" type="presOf" srcId="{AAD3271A-AB9C-4600-9BC0-9D32614A06C7}" destId="{0FB3DD27-EBE7-4318-9109-F279883188E9}" srcOrd="1" destOrd="0" presId="urn:microsoft.com/office/officeart/2005/8/layout/list1"/>
    <dgm:cxn modelId="{C40BACEF-E933-4697-8C4C-23F1D930425A}" type="presParOf" srcId="{34C81413-53AD-4384-A32D-9FF2A4300F52}" destId="{97F5EE08-DBC6-4133-B458-5A131A944DF1}" srcOrd="0" destOrd="0" presId="urn:microsoft.com/office/officeart/2005/8/layout/list1"/>
    <dgm:cxn modelId="{A894F536-0076-485E-A62B-CC632EE3BA32}" type="presParOf" srcId="{97F5EE08-DBC6-4133-B458-5A131A944DF1}" destId="{CC42B9C0-D43B-4DE8-8F84-55691CC32C69}" srcOrd="0" destOrd="0" presId="urn:microsoft.com/office/officeart/2005/8/layout/list1"/>
    <dgm:cxn modelId="{0200AE6D-8AEB-4572-A5A8-EBDC66BA5114}" type="presParOf" srcId="{97F5EE08-DBC6-4133-B458-5A131A944DF1}" destId="{2AC4DD0A-5CD3-4FB1-AB88-E4DD87BB932F}" srcOrd="1" destOrd="0" presId="urn:microsoft.com/office/officeart/2005/8/layout/list1"/>
    <dgm:cxn modelId="{37ECEB46-3559-4F3F-9174-10CAA0B23864}" type="presParOf" srcId="{34C81413-53AD-4384-A32D-9FF2A4300F52}" destId="{A272C0DC-EAB6-45B7-834E-4BDAF81EBED7}" srcOrd="1" destOrd="0" presId="urn:microsoft.com/office/officeart/2005/8/layout/list1"/>
    <dgm:cxn modelId="{13D26187-70D1-4314-AFF6-C399198CE62D}" type="presParOf" srcId="{34C81413-53AD-4384-A32D-9FF2A4300F52}" destId="{BCBEFE1A-8EC7-4C2E-A4E4-42A71FAD2B0F}" srcOrd="2" destOrd="0" presId="urn:microsoft.com/office/officeart/2005/8/layout/list1"/>
    <dgm:cxn modelId="{F8214BA5-1A43-4B29-8DDC-D9DBF858FFDD}" type="presParOf" srcId="{34C81413-53AD-4384-A32D-9FF2A4300F52}" destId="{EFE202BE-1B73-49C3-A403-31877D51F01F}" srcOrd="3" destOrd="0" presId="urn:microsoft.com/office/officeart/2005/8/layout/list1"/>
    <dgm:cxn modelId="{3C9A7751-F106-466E-8674-BB66921DA604}" type="presParOf" srcId="{34C81413-53AD-4384-A32D-9FF2A4300F52}" destId="{26BC5C41-0BEF-4970-874F-00283970B7FA}" srcOrd="4" destOrd="0" presId="urn:microsoft.com/office/officeart/2005/8/layout/list1"/>
    <dgm:cxn modelId="{A6E80446-C1CE-4760-A4DB-3181D211E3CF}" type="presParOf" srcId="{26BC5C41-0BEF-4970-874F-00283970B7FA}" destId="{65DD5777-2B96-463F-BB64-78E19394894A}" srcOrd="0" destOrd="0" presId="urn:microsoft.com/office/officeart/2005/8/layout/list1"/>
    <dgm:cxn modelId="{2FED5984-3B15-462A-BA80-52A2F5AE3C39}" type="presParOf" srcId="{26BC5C41-0BEF-4970-874F-00283970B7FA}" destId="{F716AE93-4221-4485-BC18-66D39FE270D3}" srcOrd="1" destOrd="0" presId="urn:microsoft.com/office/officeart/2005/8/layout/list1"/>
    <dgm:cxn modelId="{57FEF47F-A28E-43F0-858A-50FF96E723E4}" type="presParOf" srcId="{34C81413-53AD-4384-A32D-9FF2A4300F52}" destId="{BB320979-381E-4F63-8995-B0D23590AE59}" srcOrd="5" destOrd="0" presId="urn:microsoft.com/office/officeart/2005/8/layout/list1"/>
    <dgm:cxn modelId="{EB67CACA-35BC-4831-B0A3-CDE026D632C0}" type="presParOf" srcId="{34C81413-53AD-4384-A32D-9FF2A4300F52}" destId="{E68E7C31-F19E-41D2-A0D4-7474BFACEA06}" srcOrd="6" destOrd="0" presId="urn:microsoft.com/office/officeart/2005/8/layout/list1"/>
    <dgm:cxn modelId="{1062AE00-5FF5-4FEC-87AB-68482E17C143}" type="presParOf" srcId="{34C81413-53AD-4384-A32D-9FF2A4300F52}" destId="{5E9A2912-A579-4119-9A3A-8BB33EAF4BCA}" srcOrd="7" destOrd="0" presId="urn:microsoft.com/office/officeart/2005/8/layout/list1"/>
    <dgm:cxn modelId="{B41D5B90-34B3-47E1-8E52-89489B798670}" type="presParOf" srcId="{34C81413-53AD-4384-A32D-9FF2A4300F52}" destId="{3E8EB88B-A6E4-4EAB-9879-8AFC5A59D0B2}" srcOrd="8" destOrd="0" presId="urn:microsoft.com/office/officeart/2005/8/layout/list1"/>
    <dgm:cxn modelId="{F0970FDC-476D-4368-A966-2A8A3E52FE58}" type="presParOf" srcId="{3E8EB88B-A6E4-4EAB-9879-8AFC5A59D0B2}" destId="{2A483569-01DC-4089-89D7-E87D28CCCB50}" srcOrd="0" destOrd="0" presId="urn:microsoft.com/office/officeart/2005/8/layout/list1"/>
    <dgm:cxn modelId="{0C459D28-8568-429C-BF0B-B50703B50144}" type="presParOf" srcId="{3E8EB88B-A6E4-4EAB-9879-8AFC5A59D0B2}" destId="{6356AA0B-C89B-4F8A-B4E4-04D3465636A0}" srcOrd="1" destOrd="0" presId="urn:microsoft.com/office/officeart/2005/8/layout/list1"/>
    <dgm:cxn modelId="{3F8BA96E-C490-458E-8C9E-3056B072F4A1}" type="presParOf" srcId="{34C81413-53AD-4384-A32D-9FF2A4300F52}" destId="{D4BCA565-ADAD-4CA5-82BC-BA6CED383BB1}" srcOrd="9" destOrd="0" presId="urn:microsoft.com/office/officeart/2005/8/layout/list1"/>
    <dgm:cxn modelId="{5F82A6C8-D5E2-41D5-8FCF-6960185937A8}" type="presParOf" srcId="{34C81413-53AD-4384-A32D-9FF2A4300F52}" destId="{DFEE0CF1-3E75-44C0-B59B-E10971899198}" srcOrd="10" destOrd="0" presId="urn:microsoft.com/office/officeart/2005/8/layout/list1"/>
    <dgm:cxn modelId="{70F7C4D5-D707-4B7C-B023-E2E84BB356A7}" type="presParOf" srcId="{34C81413-53AD-4384-A32D-9FF2A4300F52}" destId="{453AD166-8967-40FE-BDC8-B5FDCC62BC63}" srcOrd="11" destOrd="0" presId="urn:microsoft.com/office/officeart/2005/8/layout/list1"/>
    <dgm:cxn modelId="{ADF7FE14-98F5-4E4D-981D-15F1B7BB1E34}" type="presParOf" srcId="{34C81413-53AD-4384-A32D-9FF2A4300F52}" destId="{F13ADE5F-0213-4774-81F5-D96956597E08}" srcOrd="12" destOrd="0" presId="urn:microsoft.com/office/officeart/2005/8/layout/list1"/>
    <dgm:cxn modelId="{B2B5ADAE-D346-4AE7-8717-1482F8B55882}" type="presParOf" srcId="{F13ADE5F-0213-4774-81F5-D96956597E08}" destId="{4B68B5BA-4C42-4FE2-B335-82ADFA908504}" srcOrd="0" destOrd="0" presId="urn:microsoft.com/office/officeart/2005/8/layout/list1"/>
    <dgm:cxn modelId="{69E0C24E-99B4-4282-9A91-2BAB21312459}" type="presParOf" srcId="{F13ADE5F-0213-4774-81F5-D96956597E08}" destId="{0FB3DD27-EBE7-4318-9109-F279883188E9}" srcOrd="1" destOrd="0" presId="urn:microsoft.com/office/officeart/2005/8/layout/list1"/>
    <dgm:cxn modelId="{C998ECC8-04D3-49CE-86A4-546A8515CBB7}" type="presParOf" srcId="{34C81413-53AD-4384-A32D-9FF2A4300F52}" destId="{53FAD760-9D52-4DAC-B8B6-E5997BE3BE2F}" srcOrd="13" destOrd="0" presId="urn:microsoft.com/office/officeart/2005/8/layout/list1"/>
    <dgm:cxn modelId="{27D4064E-3850-4E87-A41A-725F9A76A24B}" type="presParOf" srcId="{34C81413-53AD-4384-A32D-9FF2A4300F52}" destId="{B4CD0C82-1B38-4BB7-902C-F304DAADAB1A}" srcOrd="14" destOrd="0" presId="urn:microsoft.com/office/officeart/2005/8/layout/list1"/>
    <dgm:cxn modelId="{02DAD444-8A9F-4141-81FA-FD08B14E959C}" type="presParOf" srcId="{34C81413-53AD-4384-A32D-9FF2A4300F52}" destId="{541B87C9-6EA3-4455-87A7-050BC6371CA4}" srcOrd="15" destOrd="0" presId="urn:microsoft.com/office/officeart/2005/8/layout/list1"/>
    <dgm:cxn modelId="{09BB1812-6DDD-41E4-92ED-A8F213FE807D}" type="presParOf" srcId="{34C81413-53AD-4384-A32D-9FF2A4300F52}" destId="{ECFB2F72-B074-4BBB-B16C-BE26287196AB}" srcOrd="16" destOrd="0" presId="urn:microsoft.com/office/officeart/2005/8/layout/list1"/>
    <dgm:cxn modelId="{94413C37-6FE3-4C1D-84CE-E1D5A6ABC991}" type="presParOf" srcId="{ECFB2F72-B074-4BBB-B16C-BE26287196AB}" destId="{FEF646CF-D56A-4775-8A67-FE1E30199EF5}" srcOrd="0" destOrd="0" presId="urn:microsoft.com/office/officeart/2005/8/layout/list1"/>
    <dgm:cxn modelId="{BF6C169D-D54E-45EC-BA24-A6ABC23912E3}" type="presParOf" srcId="{ECFB2F72-B074-4BBB-B16C-BE26287196AB}" destId="{E1401114-CDA3-431A-8E38-8B18313A8782}" srcOrd="1" destOrd="0" presId="urn:microsoft.com/office/officeart/2005/8/layout/list1"/>
    <dgm:cxn modelId="{587CD3E6-FF8F-4351-ADFA-708C4E1A9590}" type="presParOf" srcId="{34C81413-53AD-4384-A32D-9FF2A4300F52}" destId="{E00A3F9D-4ECE-4E5A-A55E-13B42989B4DC}" srcOrd="17" destOrd="0" presId="urn:microsoft.com/office/officeart/2005/8/layout/list1"/>
    <dgm:cxn modelId="{1931F7F7-8186-4361-A510-2C3F0BAD121E}" type="presParOf" srcId="{34C81413-53AD-4384-A32D-9FF2A4300F52}" destId="{391CF55D-31AE-404A-BE6C-B66600959BFC}" srcOrd="18" destOrd="0" presId="urn:microsoft.com/office/officeart/2005/8/layout/list1"/>
    <dgm:cxn modelId="{51BC5507-2987-450B-9E94-EE41344BC10B}" type="presParOf" srcId="{34C81413-53AD-4384-A32D-9FF2A4300F52}" destId="{A3C1DF23-48D2-4A19-894C-AE7F216C9D19}" srcOrd="19" destOrd="0" presId="urn:microsoft.com/office/officeart/2005/8/layout/list1"/>
    <dgm:cxn modelId="{3CC8B210-BB8E-445D-A15B-6D636FAFFE71}" type="presParOf" srcId="{34C81413-53AD-4384-A32D-9FF2A4300F52}" destId="{0C18C85C-6A79-464F-AE05-53FCE9A7F4D0}" srcOrd="20" destOrd="0" presId="urn:microsoft.com/office/officeart/2005/8/layout/list1"/>
    <dgm:cxn modelId="{A057F8A7-4F65-4F85-9B44-252935A27704}" type="presParOf" srcId="{0C18C85C-6A79-464F-AE05-53FCE9A7F4D0}" destId="{3ECBF608-F66B-4E1F-B1E4-E06A02AEF169}" srcOrd="0" destOrd="0" presId="urn:microsoft.com/office/officeart/2005/8/layout/list1"/>
    <dgm:cxn modelId="{A4F00DDE-E48B-40E8-827C-860A9EA1D7BA}" type="presParOf" srcId="{0C18C85C-6A79-464F-AE05-53FCE9A7F4D0}" destId="{1E11A59F-B05F-449C-8F32-A7BE0C67B4F1}" srcOrd="1" destOrd="0" presId="urn:microsoft.com/office/officeart/2005/8/layout/list1"/>
    <dgm:cxn modelId="{72B15061-C399-467F-A75B-8DEC7B7ECD51}" type="presParOf" srcId="{34C81413-53AD-4384-A32D-9FF2A4300F52}" destId="{43D46496-D6CF-415D-9782-1460DF34C2C4}" srcOrd="21" destOrd="0" presId="urn:microsoft.com/office/officeart/2005/8/layout/list1"/>
    <dgm:cxn modelId="{8FD0E2AF-1C9C-4B06-BF3C-FB1CD41EDCC0}" type="presParOf" srcId="{34C81413-53AD-4384-A32D-9FF2A4300F52}" destId="{3EE3DB97-08BA-4CDB-8008-98C1B0C1F7C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FCB7C8-B3D0-4775-89F2-2EE58829D045}" type="doc">
      <dgm:prSet loTypeId="urn:microsoft.com/office/officeart/2005/8/layout/v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6F591AF0-5476-4110-9829-50F02DC1DF7B}">
      <dgm:prSet phldrT="[Metin]" custT="1"/>
      <dgm:spPr/>
      <dgm:t>
        <a:bodyPr/>
        <a:lstStyle/>
        <a:p>
          <a:r>
            <a:rPr lang="tr-TR" sz="3200" b="1" dirty="0">
              <a:solidFill>
                <a:schemeClr val="tx1"/>
              </a:solidFill>
              <a:effectLst/>
              <a:latin typeface="+mn-lt"/>
            </a:rPr>
            <a:t>MEDİKAL ÖYKÜ</a:t>
          </a:r>
          <a:endParaRPr lang="tr-TR" sz="3200" dirty="0">
            <a:solidFill>
              <a:schemeClr val="tx1"/>
            </a:solidFill>
            <a:effectLst/>
            <a:latin typeface="+mn-lt"/>
          </a:endParaRPr>
        </a:p>
      </dgm:t>
    </dgm:pt>
    <dgm:pt modelId="{A094DF8E-5F18-4F70-951D-A53B9CE9CF77}" type="parTrans" cxnId="{5FC0BFCE-0D73-4E93-9DAA-9617C8397D68}">
      <dgm:prSet/>
      <dgm:spPr/>
      <dgm:t>
        <a:bodyPr/>
        <a:lstStyle/>
        <a:p>
          <a:endParaRPr lang="tr-TR"/>
        </a:p>
      </dgm:t>
    </dgm:pt>
    <dgm:pt modelId="{A9B12A9E-6CE9-4DCF-9C54-F3108A00F71F}" type="sibTrans" cxnId="{5FC0BFCE-0D73-4E93-9DAA-9617C8397D68}">
      <dgm:prSet/>
      <dgm:spPr/>
      <dgm:t>
        <a:bodyPr/>
        <a:lstStyle/>
        <a:p>
          <a:endParaRPr lang="tr-TR"/>
        </a:p>
      </dgm:t>
    </dgm:pt>
    <dgm:pt modelId="{25E38A2B-2A8F-45CF-994D-D680E2009E56}">
      <dgm:prSet phldrT="[Metin]" custT="1"/>
      <dgm:spPr/>
      <dgm:t>
        <a:bodyPr/>
        <a:lstStyle/>
        <a:p>
          <a:r>
            <a:rPr lang="tr-TR" sz="2000" b="0" dirty="0">
              <a:solidFill>
                <a:schemeClr val="tx1"/>
              </a:solidFill>
            </a:rPr>
            <a:t>İştahsızlık, kilo kaybı</a:t>
          </a:r>
        </a:p>
      </dgm:t>
    </dgm:pt>
    <dgm:pt modelId="{8E0967AB-009D-4CB1-ACA0-CF9EFB19BB68}" type="parTrans" cxnId="{17C73761-C37B-46A8-BB19-CDB9257B27B1}">
      <dgm:prSet/>
      <dgm:spPr/>
      <dgm:t>
        <a:bodyPr/>
        <a:lstStyle/>
        <a:p>
          <a:endParaRPr lang="tr-TR"/>
        </a:p>
      </dgm:t>
    </dgm:pt>
    <dgm:pt modelId="{E7FC4805-8921-4EEA-874B-B1C3408B700E}" type="sibTrans" cxnId="{17C73761-C37B-46A8-BB19-CDB9257B27B1}">
      <dgm:prSet/>
      <dgm:spPr/>
      <dgm:t>
        <a:bodyPr/>
        <a:lstStyle/>
        <a:p>
          <a:endParaRPr lang="tr-TR"/>
        </a:p>
      </dgm:t>
    </dgm:pt>
    <dgm:pt modelId="{7A132CAE-1F01-4B4B-BF07-03884599ABC9}">
      <dgm:prSet phldrT="[Metin]" custT="1"/>
      <dgm:spPr/>
      <dgm:t>
        <a:bodyPr/>
        <a:lstStyle/>
        <a:p>
          <a:r>
            <a:rPr lang="tr-TR" sz="3200" b="1" dirty="0">
              <a:solidFill>
                <a:schemeClr val="tx1"/>
              </a:solidFill>
              <a:latin typeface="Calibri"/>
              <a:cs typeface="Calibri"/>
            </a:rPr>
            <a:t>MALNÜTRİSON BULGULARI</a:t>
          </a:r>
          <a:endParaRPr lang="tr-TR" sz="3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cs typeface="Calibri"/>
          </a:endParaRPr>
        </a:p>
      </dgm:t>
    </dgm:pt>
    <dgm:pt modelId="{31191147-4C80-4E95-B977-0A114AFCF23E}" type="parTrans" cxnId="{8403D44F-F849-4F1B-828B-2BFE2AC67931}">
      <dgm:prSet/>
      <dgm:spPr/>
      <dgm:t>
        <a:bodyPr/>
        <a:lstStyle/>
        <a:p>
          <a:endParaRPr lang="tr-TR"/>
        </a:p>
      </dgm:t>
    </dgm:pt>
    <dgm:pt modelId="{EC07F491-F798-45CC-82C6-28B19B6694BB}" type="sibTrans" cxnId="{8403D44F-F849-4F1B-828B-2BFE2AC67931}">
      <dgm:prSet/>
      <dgm:spPr/>
      <dgm:t>
        <a:bodyPr/>
        <a:lstStyle/>
        <a:p>
          <a:endParaRPr lang="tr-TR"/>
        </a:p>
      </dgm:t>
    </dgm:pt>
    <dgm:pt modelId="{0CED99D2-DD6F-461C-9268-DA97546F2737}">
      <dgm:prSet phldrT="[Metin]" custT="1"/>
      <dgm:spPr/>
      <dgm:t>
        <a:bodyPr/>
        <a:lstStyle/>
        <a:p>
          <a:r>
            <a:rPr lang="tr-TR" sz="2000" dirty="0" err="1"/>
            <a:t>Subkütan</a:t>
          </a:r>
          <a:r>
            <a:rPr lang="tr-TR" sz="2000" dirty="0"/>
            <a:t> yağ kaybı</a:t>
          </a:r>
        </a:p>
      </dgm:t>
    </dgm:pt>
    <dgm:pt modelId="{C4FE9EC2-5572-4782-B195-8C2787B23926}" type="parTrans" cxnId="{3E702543-F3A7-42E2-899A-21AAEB46D737}">
      <dgm:prSet/>
      <dgm:spPr/>
      <dgm:t>
        <a:bodyPr/>
        <a:lstStyle/>
        <a:p>
          <a:endParaRPr lang="tr-TR"/>
        </a:p>
      </dgm:t>
    </dgm:pt>
    <dgm:pt modelId="{2B90E1F8-49BC-424D-B4DF-BC8193FBF3DD}" type="sibTrans" cxnId="{3E702543-F3A7-42E2-899A-21AAEB46D737}">
      <dgm:prSet/>
      <dgm:spPr/>
      <dgm:t>
        <a:bodyPr/>
        <a:lstStyle/>
        <a:p>
          <a:endParaRPr lang="tr-TR"/>
        </a:p>
      </dgm:t>
    </dgm:pt>
    <dgm:pt modelId="{EDBAE786-EBC9-447E-99CB-88405EE2153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r-TR" sz="2800" b="1" dirty="0">
              <a:solidFill>
                <a:schemeClr val="tx1"/>
              </a:solidFill>
              <a:effectLst/>
            </a:rPr>
            <a:t>ORAL </a:t>
          </a:r>
        </a:p>
        <a:p>
          <a:r>
            <a:rPr lang="tr-TR" sz="2800" b="1" dirty="0">
              <a:solidFill>
                <a:schemeClr val="tx1"/>
              </a:solidFill>
              <a:effectLst/>
            </a:rPr>
            <a:t>ALIM</a:t>
          </a:r>
        </a:p>
      </dgm:t>
    </dgm:pt>
    <dgm:pt modelId="{1228B16D-8B4B-4416-A726-BAC9984D6D39}" type="parTrans" cxnId="{C331C0DF-7DA6-47CD-ACB8-D0A00CC88E10}">
      <dgm:prSet/>
      <dgm:spPr/>
      <dgm:t>
        <a:bodyPr/>
        <a:lstStyle/>
        <a:p>
          <a:endParaRPr lang="tr-TR"/>
        </a:p>
      </dgm:t>
    </dgm:pt>
    <dgm:pt modelId="{4A07BBDD-6C3D-462F-9E43-256D8CAD4FC8}" type="sibTrans" cxnId="{C331C0DF-7DA6-47CD-ACB8-D0A00CC88E10}">
      <dgm:prSet/>
      <dgm:spPr/>
      <dgm:t>
        <a:bodyPr/>
        <a:lstStyle/>
        <a:p>
          <a:endParaRPr lang="tr-TR"/>
        </a:p>
      </dgm:t>
    </dgm:pt>
    <dgm:pt modelId="{DFE448D6-0993-4D67-811A-A84D7F829F32}">
      <dgm:prSet phldrT="[Metin]" custT="1"/>
      <dgm:spPr/>
      <dgm:t>
        <a:bodyPr/>
        <a:lstStyle/>
        <a:p>
          <a:r>
            <a:rPr lang="tr-TR" sz="2000" dirty="0" err="1"/>
            <a:t>Komorbiditeler</a:t>
          </a:r>
          <a:r>
            <a:rPr lang="tr-TR" sz="2000" dirty="0"/>
            <a:t>/ İlaçlar</a:t>
          </a:r>
        </a:p>
      </dgm:t>
    </dgm:pt>
    <dgm:pt modelId="{980A1251-B0A0-4A0C-AAB0-C28F6E12B795}" type="parTrans" cxnId="{65E5067C-B747-4447-BE8B-25DEEAD9F5DC}">
      <dgm:prSet/>
      <dgm:spPr/>
      <dgm:t>
        <a:bodyPr/>
        <a:lstStyle/>
        <a:p>
          <a:endParaRPr lang="tr-TR"/>
        </a:p>
      </dgm:t>
    </dgm:pt>
    <dgm:pt modelId="{6830315E-6766-4669-8300-61309DFECA72}" type="sibTrans" cxnId="{65E5067C-B747-4447-BE8B-25DEEAD9F5DC}">
      <dgm:prSet/>
      <dgm:spPr/>
      <dgm:t>
        <a:bodyPr/>
        <a:lstStyle/>
        <a:p>
          <a:endParaRPr lang="tr-TR"/>
        </a:p>
      </dgm:t>
    </dgm:pt>
    <dgm:pt modelId="{F7E41BEA-6FCB-4C22-AB32-0FCE28AD760D}">
      <dgm:prSet phldrT="[Metin]" custT="1"/>
      <dgm:spPr/>
      <dgm:t>
        <a:bodyPr/>
        <a:lstStyle/>
        <a:p>
          <a:r>
            <a:rPr lang="de-DE" sz="2000" dirty="0" err="1"/>
            <a:t>Fonksiyonel</a:t>
          </a:r>
          <a:r>
            <a:rPr lang="de-DE" sz="2000" dirty="0"/>
            <a:t> </a:t>
          </a:r>
          <a:r>
            <a:rPr lang="de-DE" sz="2000" dirty="0" err="1"/>
            <a:t>kısıtlamalar</a:t>
          </a:r>
          <a:endParaRPr lang="tr-TR" sz="2000" dirty="0"/>
        </a:p>
      </dgm:t>
    </dgm:pt>
    <dgm:pt modelId="{E1A0FDB8-05AA-4AE4-AAF2-D6C6F07D101A}" type="parTrans" cxnId="{F702E08A-3996-45B8-A2B4-407F99124042}">
      <dgm:prSet/>
      <dgm:spPr/>
      <dgm:t>
        <a:bodyPr/>
        <a:lstStyle/>
        <a:p>
          <a:endParaRPr lang="tr-TR"/>
        </a:p>
      </dgm:t>
    </dgm:pt>
    <dgm:pt modelId="{416FAE47-B6F1-45D3-9E1A-79EDC0A84946}" type="sibTrans" cxnId="{F702E08A-3996-45B8-A2B4-407F99124042}">
      <dgm:prSet/>
      <dgm:spPr/>
      <dgm:t>
        <a:bodyPr/>
        <a:lstStyle/>
        <a:p>
          <a:endParaRPr lang="tr-TR"/>
        </a:p>
      </dgm:t>
    </dgm:pt>
    <dgm:pt modelId="{0FEE95B6-17CC-4EBA-9CD9-B0BEA88CE033}">
      <dgm:prSet phldrT="[Metin]" custT="1"/>
      <dgm:spPr/>
      <dgm:t>
        <a:bodyPr/>
        <a:lstStyle/>
        <a:p>
          <a:r>
            <a:rPr lang="de-DE" sz="2000" dirty="0" err="1"/>
            <a:t>Sosyal</a:t>
          </a:r>
          <a:r>
            <a:rPr lang="de-DE" sz="2000" dirty="0"/>
            <a:t> </a:t>
          </a:r>
          <a:r>
            <a:rPr lang="de-DE" sz="2000" dirty="0" err="1"/>
            <a:t>çevre</a:t>
          </a:r>
          <a:endParaRPr lang="tr-TR" sz="2800" dirty="0"/>
        </a:p>
      </dgm:t>
    </dgm:pt>
    <dgm:pt modelId="{3D1AC89D-44E8-4759-BD3E-4A55E3613DB9}" type="parTrans" cxnId="{12408BD4-22EE-4232-9C99-1DA5BCD6BCEE}">
      <dgm:prSet/>
      <dgm:spPr/>
      <dgm:t>
        <a:bodyPr/>
        <a:lstStyle/>
        <a:p>
          <a:endParaRPr lang="tr-TR"/>
        </a:p>
      </dgm:t>
    </dgm:pt>
    <dgm:pt modelId="{C4DE866F-2B6C-471E-8588-C4FCE16BB4B7}" type="sibTrans" cxnId="{12408BD4-22EE-4232-9C99-1DA5BCD6BCEE}">
      <dgm:prSet/>
      <dgm:spPr/>
      <dgm:t>
        <a:bodyPr/>
        <a:lstStyle/>
        <a:p>
          <a:endParaRPr lang="tr-TR"/>
        </a:p>
      </dgm:t>
    </dgm:pt>
    <dgm:pt modelId="{F52F6A3D-3130-4B85-8459-60BE5691FCD5}">
      <dgm:prSet phldrT="[Metin]" custT="1"/>
      <dgm:spPr/>
      <dgm:t>
        <a:bodyPr/>
        <a:lstStyle/>
        <a:p>
          <a:r>
            <a:rPr lang="tr-TR" sz="2000" dirty="0"/>
            <a:t>Diyet kısıtlama/ sigara / alkol</a:t>
          </a:r>
        </a:p>
      </dgm:t>
    </dgm:pt>
    <dgm:pt modelId="{AD5C8093-A807-4F7F-BF87-3F689D85E28C}" type="parTrans" cxnId="{400DD47E-93B0-423C-9357-6BC39C10016A}">
      <dgm:prSet/>
      <dgm:spPr/>
      <dgm:t>
        <a:bodyPr/>
        <a:lstStyle/>
        <a:p>
          <a:endParaRPr lang="tr-TR"/>
        </a:p>
      </dgm:t>
    </dgm:pt>
    <dgm:pt modelId="{B7CA654C-1636-4635-9384-D0DA2241EDDE}" type="sibTrans" cxnId="{400DD47E-93B0-423C-9357-6BC39C10016A}">
      <dgm:prSet/>
      <dgm:spPr/>
      <dgm:t>
        <a:bodyPr/>
        <a:lstStyle/>
        <a:p>
          <a:endParaRPr lang="tr-TR"/>
        </a:p>
      </dgm:t>
    </dgm:pt>
    <dgm:pt modelId="{ADBFC03C-AF28-495A-B179-24C8E41377BC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sz="2000" dirty="0"/>
            <a:t>7-günlük/ 3 </a:t>
          </a:r>
          <a:r>
            <a:rPr lang="de-DE" sz="2000" dirty="0" err="1"/>
            <a:t>günlük</a:t>
          </a:r>
          <a:r>
            <a:rPr lang="de-DE" sz="2000" dirty="0"/>
            <a:t> </a:t>
          </a:r>
          <a:r>
            <a:rPr lang="de-DE" sz="2000" dirty="0" err="1"/>
            <a:t>diyet</a:t>
          </a:r>
          <a:r>
            <a:rPr lang="de-DE" sz="2000" dirty="0"/>
            <a:t> </a:t>
          </a:r>
          <a:r>
            <a:rPr lang="de-DE" sz="2000" dirty="0" err="1"/>
            <a:t>kaydı</a:t>
          </a:r>
          <a:endParaRPr lang="tr-TR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0E1A1-3024-4C42-AA7D-9DFFC05D75CD}" type="parTrans" cxnId="{1FAABFEA-D6C9-4E79-BC68-A39821ACA004}">
      <dgm:prSet/>
      <dgm:spPr/>
      <dgm:t>
        <a:bodyPr/>
        <a:lstStyle/>
        <a:p>
          <a:endParaRPr lang="tr-TR"/>
        </a:p>
      </dgm:t>
    </dgm:pt>
    <dgm:pt modelId="{AF04DA96-F890-4F6A-B3D2-C7D61620703E}" type="sibTrans" cxnId="{1FAABFEA-D6C9-4E79-BC68-A39821ACA004}">
      <dgm:prSet/>
      <dgm:spPr/>
      <dgm:t>
        <a:bodyPr/>
        <a:lstStyle/>
        <a:p>
          <a:endParaRPr lang="tr-TR"/>
        </a:p>
      </dgm:t>
    </dgm:pt>
    <dgm:pt modelId="{B843CFFB-8EC3-476C-994D-447BB7AC5282}">
      <dgm:prSet custT="1"/>
      <dgm:spPr/>
      <dgm:t>
        <a:bodyPr/>
        <a:lstStyle/>
        <a:p>
          <a:r>
            <a:rPr lang="de-DE" sz="2000" dirty="0" err="1"/>
            <a:t>Kas</a:t>
          </a:r>
          <a:r>
            <a:rPr lang="de-DE" sz="2000" dirty="0"/>
            <a:t> </a:t>
          </a:r>
          <a:r>
            <a:rPr lang="de-DE" sz="2000" dirty="0" err="1"/>
            <a:t>atrofisi</a:t>
          </a:r>
          <a:endParaRPr lang="de-DE" sz="2000" dirty="0"/>
        </a:p>
      </dgm:t>
    </dgm:pt>
    <dgm:pt modelId="{0878754B-3118-4CAC-A40F-E18CB61E1C07}" type="parTrans" cxnId="{FCA7C011-5B1C-4D66-BD8D-70011E46A0EA}">
      <dgm:prSet/>
      <dgm:spPr/>
      <dgm:t>
        <a:bodyPr/>
        <a:lstStyle/>
        <a:p>
          <a:endParaRPr lang="tr-TR"/>
        </a:p>
      </dgm:t>
    </dgm:pt>
    <dgm:pt modelId="{E1A7395C-92D0-49D1-A4F4-0B598CBD9236}" type="sibTrans" cxnId="{FCA7C011-5B1C-4D66-BD8D-70011E46A0EA}">
      <dgm:prSet/>
      <dgm:spPr/>
      <dgm:t>
        <a:bodyPr/>
        <a:lstStyle/>
        <a:p>
          <a:endParaRPr lang="tr-TR"/>
        </a:p>
      </dgm:t>
    </dgm:pt>
    <dgm:pt modelId="{20F52226-2840-4844-90D2-7779B7B76AE7}">
      <dgm:prSet custT="1"/>
      <dgm:spPr/>
      <dgm:t>
        <a:bodyPr/>
        <a:lstStyle/>
        <a:p>
          <a:r>
            <a:rPr lang="de-DE" sz="2000" dirty="0" err="1"/>
            <a:t>Periferal</a:t>
          </a:r>
          <a:r>
            <a:rPr lang="de-DE" sz="2000" dirty="0"/>
            <a:t> ödem</a:t>
          </a:r>
        </a:p>
      </dgm:t>
    </dgm:pt>
    <dgm:pt modelId="{9852F51C-212E-4487-8D46-E9E8C25ADB54}" type="parTrans" cxnId="{9353442C-D58D-4809-A399-58A45A2D6252}">
      <dgm:prSet/>
      <dgm:spPr/>
      <dgm:t>
        <a:bodyPr/>
        <a:lstStyle/>
        <a:p>
          <a:endParaRPr lang="tr-TR"/>
        </a:p>
      </dgm:t>
    </dgm:pt>
    <dgm:pt modelId="{81332398-9E35-456D-AD97-FC5A8D96EFAF}" type="sibTrans" cxnId="{9353442C-D58D-4809-A399-58A45A2D6252}">
      <dgm:prSet/>
      <dgm:spPr/>
      <dgm:t>
        <a:bodyPr/>
        <a:lstStyle/>
        <a:p>
          <a:endParaRPr lang="tr-TR"/>
        </a:p>
      </dgm:t>
    </dgm:pt>
    <dgm:pt modelId="{D1C6B754-059E-422F-BE92-42A69F1E0FB0}">
      <dgm:prSet custT="1"/>
      <dgm:spPr/>
      <dgm:t>
        <a:bodyPr/>
        <a:lstStyle/>
        <a:p>
          <a:r>
            <a:rPr lang="de-DE" sz="2000" dirty="0" err="1"/>
            <a:t>Mikronutrient</a:t>
          </a:r>
          <a:r>
            <a:rPr lang="de-DE" sz="2000" dirty="0"/>
            <a:t> </a:t>
          </a:r>
          <a:r>
            <a:rPr lang="de-DE" sz="2000" dirty="0" err="1"/>
            <a:t>eksikliğine</a:t>
          </a:r>
          <a:r>
            <a:rPr lang="de-DE" sz="2000" dirty="0"/>
            <a:t> </a:t>
          </a:r>
          <a:r>
            <a:rPr lang="de-DE" sz="2000" dirty="0" err="1"/>
            <a:t>bağlı</a:t>
          </a:r>
          <a:r>
            <a:rPr lang="de-DE" sz="2000" dirty="0"/>
            <a:t> </a:t>
          </a:r>
          <a:r>
            <a:rPr lang="de-DE" sz="2000" dirty="0" err="1"/>
            <a:t>bulgular</a:t>
          </a:r>
          <a:endParaRPr lang="de-DE" sz="2000" dirty="0"/>
        </a:p>
      </dgm:t>
    </dgm:pt>
    <dgm:pt modelId="{070C544B-59F9-4FF4-9163-2D353AB35A46}" type="parTrans" cxnId="{9EEEBD7B-95B1-4F79-BDE0-604A4D929157}">
      <dgm:prSet/>
      <dgm:spPr/>
      <dgm:t>
        <a:bodyPr/>
        <a:lstStyle/>
        <a:p>
          <a:endParaRPr lang="tr-TR"/>
        </a:p>
      </dgm:t>
    </dgm:pt>
    <dgm:pt modelId="{D9D4F96B-8905-4CE7-BDED-DC9F5CE8F157}" type="sibTrans" cxnId="{9EEEBD7B-95B1-4F79-BDE0-604A4D929157}">
      <dgm:prSet/>
      <dgm:spPr/>
      <dgm:t>
        <a:bodyPr/>
        <a:lstStyle/>
        <a:p>
          <a:endParaRPr lang="tr-TR"/>
        </a:p>
      </dgm:t>
    </dgm:pt>
    <dgm:pt modelId="{24C83C1C-864D-4986-82F7-A03199B1351A}">
      <dgm:prSet custT="1"/>
      <dgm:spPr/>
      <dgm:t>
        <a:bodyPr/>
        <a:lstStyle/>
        <a:p>
          <a:r>
            <a:rPr lang="de-DE" sz="2000" dirty="0" err="1"/>
            <a:t>Bakımevlerinde</a:t>
          </a:r>
          <a:r>
            <a:rPr lang="de-DE" sz="2000" dirty="0"/>
            <a:t> </a:t>
          </a:r>
          <a:r>
            <a:rPr lang="de-DE" sz="2000" dirty="0" err="1"/>
            <a:t>yeme</a:t>
          </a:r>
          <a:r>
            <a:rPr lang="de-DE" sz="2000" dirty="0"/>
            <a:t> </a:t>
          </a:r>
          <a:r>
            <a:rPr lang="de-DE" sz="2000" dirty="0" err="1"/>
            <a:t>protokolleri</a:t>
          </a:r>
          <a:endParaRPr lang="de-DE" sz="2000" dirty="0"/>
        </a:p>
      </dgm:t>
    </dgm:pt>
    <dgm:pt modelId="{F41DE0D6-1E61-47DB-83BE-C7EBFB258CE5}" type="sibTrans" cxnId="{4673C11A-04EA-46F7-AE6E-B5F0492D0424}">
      <dgm:prSet/>
      <dgm:spPr/>
      <dgm:t>
        <a:bodyPr/>
        <a:lstStyle/>
        <a:p>
          <a:endParaRPr lang="tr-TR"/>
        </a:p>
      </dgm:t>
    </dgm:pt>
    <dgm:pt modelId="{109697BB-64F3-45B0-A507-F90EAD76EDAB}" type="parTrans" cxnId="{4673C11A-04EA-46F7-AE6E-B5F0492D0424}">
      <dgm:prSet/>
      <dgm:spPr/>
      <dgm:t>
        <a:bodyPr/>
        <a:lstStyle/>
        <a:p>
          <a:endParaRPr lang="tr-TR"/>
        </a:p>
      </dgm:t>
    </dgm:pt>
    <dgm:pt modelId="{9AF1C223-4898-409A-A836-645BD3F7DFDA}">
      <dgm:prSet custT="1"/>
      <dgm:spPr/>
      <dgm:t>
        <a:bodyPr/>
        <a:lstStyle/>
        <a:p>
          <a:r>
            <a:rPr lang="de-DE" sz="2000" dirty="0"/>
            <a:t>24-saat </a:t>
          </a:r>
          <a:r>
            <a:rPr lang="de-DE" sz="2000" dirty="0" err="1"/>
            <a:t>kayıt</a:t>
          </a:r>
          <a:endParaRPr lang="de-DE" sz="2000" dirty="0"/>
        </a:p>
      </dgm:t>
    </dgm:pt>
    <dgm:pt modelId="{1CD36C9F-EFCC-4C29-93A6-DEDCAED0444A}" type="sibTrans" cxnId="{07D3222B-DF44-4084-A528-7A015895ABCC}">
      <dgm:prSet/>
      <dgm:spPr/>
      <dgm:t>
        <a:bodyPr/>
        <a:lstStyle/>
        <a:p>
          <a:endParaRPr lang="tr-TR"/>
        </a:p>
      </dgm:t>
    </dgm:pt>
    <dgm:pt modelId="{0FF50C5B-5E1C-4B7A-BE1F-269C4923F379}" type="parTrans" cxnId="{07D3222B-DF44-4084-A528-7A015895ABCC}">
      <dgm:prSet/>
      <dgm:spPr/>
      <dgm:t>
        <a:bodyPr/>
        <a:lstStyle/>
        <a:p>
          <a:endParaRPr lang="tr-TR"/>
        </a:p>
      </dgm:t>
    </dgm:pt>
    <dgm:pt modelId="{F047682F-8CDF-47DB-ABF4-C3414D5D4A3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9ACEB8-339F-4F4B-9706-1C1EB297987B}" type="parTrans" cxnId="{1A70B8F8-6BF0-4B00-9FD0-2D0AABBFBA2C}">
      <dgm:prSet/>
      <dgm:spPr/>
      <dgm:t>
        <a:bodyPr/>
        <a:lstStyle/>
        <a:p>
          <a:endParaRPr lang="tr-TR"/>
        </a:p>
      </dgm:t>
    </dgm:pt>
    <dgm:pt modelId="{AAA8A19A-6A78-4EE6-89CC-D760253B501F}" type="sibTrans" cxnId="{1A70B8F8-6BF0-4B00-9FD0-2D0AABBFBA2C}">
      <dgm:prSet/>
      <dgm:spPr/>
      <dgm:t>
        <a:bodyPr/>
        <a:lstStyle/>
        <a:p>
          <a:endParaRPr lang="tr-TR"/>
        </a:p>
      </dgm:t>
    </dgm:pt>
    <dgm:pt modelId="{192527BF-AF2E-4BFD-9F8F-0B65198AE1B2}" type="pres">
      <dgm:prSet presAssocID="{A1FCB7C8-B3D0-4775-89F2-2EE58829D0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26B6F46D-6253-462A-91CD-9C14F7B58EA1}" type="pres">
      <dgm:prSet presAssocID="{6F591AF0-5476-4110-9829-50F02DC1DF7B}" presName="linNode" presStyleCnt="0"/>
      <dgm:spPr/>
    </dgm:pt>
    <dgm:pt modelId="{6DF3C9F6-AF06-4A62-8F6A-329B58B08BF9}" type="pres">
      <dgm:prSet presAssocID="{6F591AF0-5476-4110-9829-50F02DC1DF7B}" presName="parentShp" presStyleLbl="node1" presStyleIdx="0" presStyleCnt="3" custLinFactNeighborX="-425" custLinFactNeighborY="-51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E0E82D-8E6F-4062-A48C-09D4A73A0BAA}" type="pres">
      <dgm:prSet presAssocID="{6F591AF0-5476-4110-9829-50F02DC1DF7B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F169F0C-E253-4DA5-979A-C7E503987350}" type="pres">
      <dgm:prSet presAssocID="{A9B12A9E-6CE9-4DCF-9C54-F3108A00F71F}" presName="spacing" presStyleCnt="0"/>
      <dgm:spPr/>
    </dgm:pt>
    <dgm:pt modelId="{4D1CA481-53A8-490E-98F9-85685ABC9A70}" type="pres">
      <dgm:prSet presAssocID="{7A132CAE-1F01-4B4B-BF07-03884599ABC9}" presName="linNode" presStyleCnt="0"/>
      <dgm:spPr/>
    </dgm:pt>
    <dgm:pt modelId="{F2BFD867-3F5B-4D54-8A77-7E641D5F3EF1}" type="pres">
      <dgm:prSet presAssocID="{7A132CAE-1F01-4B4B-BF07-03884599ABC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2AE549-26E6-4F5D-A8E3-FED849AC0358}" type="pres">
      <dgm:prSet presAssocID="{7A132CAE-1F01-4B4B-BF07-03884599ABC9}" presName="childShp" presStyleLbl="bgAccFollowNode1" presStyleIdx="1" presStyleCnt="3" custScaleY="13070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C1CF0E-D3EE-40B6-88E7-FDF5F50F86A6}" type="pres">
      <dgm:prSet presAssocID="{EC07F491-F798-45CC-82C6-28B19B6694BB}" presName="spacing" presStyleCnt="0"/>
      <dgm:spPr/>
    </dgm:pt>
    <dgm:pt modelId="{A06DA03A-200D-4366-BCC5-EA2D4B1A4BD7}" type="pres">
      <dgm:prSet presAssocID="{EDBAE786-EBC9-447E-99CB-88405EE2153F}" presName="linNode" presStyleCnt="0"/>
      <dgm:spPr/>
    </dgm:pt>
    <dgm:pt modelId="{B445E971-F886-4FE4-A077-50E5D4380EAD}" type="pres">
      <dgm:prSet presAssocID="{EDBAE786-EBC9-447E-99CB-88405EE2153F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0158E1-6AC0-4330-A4E8-492546E3C7D8}" type="pres">
      <dgm:prSet presAssocID="{EDBAE786-EBC9-447E-99CB-88405EE2153F}" presName="childShp" presStyleLbl="bgAccFollowNode1" presStyleIdx="2" presStyleCnt="3" custScaleY="136907" custLinFactNeighborX="466" custLinFactNeighborY="592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00DD47E-93B0-423C-9357-6BC39C10016A}" srcId="{6F591AF0-5476-4110-9829-50F02DC1DF7B}" destId="{F52F6A3D-3130-4B85-8459-60BE5691FCD5}" srcOrd="1" destOrd="0" parTransId="{AD5C8093-A807-4F7F-BF87-3F689D85E28C}" sibTransId="{B7CA654C-1636-4635-9384-D0DA2241EDDE}"/>
    <dgm:cxn modelId="{D60615A5-D393-1F40-A3FE-BFE28EFD681E}" type="presOf" srcId="{20F52226-2840-4844-90D2-7779B7B76AE7}" destId="{4C2AE549-26E6-4F5D-A8E3-FED849AC0358}" srcOrd="0" destOrd="2" presId="urn:microsoft.com/office/officeart/2005/8/layout/vList6"/>
    <dgm:cxn modelId="{805DE161-8B91-4849-9B4A-3EBF851C4F07}" type="presOf" srcId="{D1C6B754-059E-422F-BE92-42A69F1E0FB0}" destId="{4C2AE549-26E6-4F5D-A8E3-FED849AC0358}" srcOrd="0" destOrd="3" presId="urn:microsoft.com/office/officeart/2005/8/layout/vList6"/>
    <dgm:cxn modelId="{3F6626EF-1379-0B42-B83C-11B271C40737}" type="presOf" srcId="{EDBAE786-EBC9-447E-99CB-88405EE2153F}" destId="{B445E971-F886-4FE4-A077-50E5D4380EAD}" srcOrd="0" destOrd="0" presId="urn:microsoft.com/office/officeart/2005/8/layout/vList6"/>
    <dgm:cxn modelId="{DFF868B5-8D1F-CA42-B021-17008B8D559D}" type="presOf" srcId="{B843CFFB-8EC3-476C-994D-447BB7AC5282}" destId="{4C2AE549-26E6-4F5D-A8E3-FED849AC0358}" srcOrd="0" destOrd="1" presId="urn:microsoft.com/office/officeart/2005/8/layout/vList6"/>
    <dgm:cxn modelId="{770CE112-A0FE-8E48-9CD3-05CF8F21E23C}" type="presOf" srcId="{24C83C1C-864D-4986-82F7-A03199B1351A}" destId="{400158E1-6AC0-4330-A4E8-492546E3C7D8}" srcOrd="0" destOrd="3" presId="urn:microsoft.com/office/officeart/2005/8/layout/vList6"/>
    <dgm:cxn modelId="{5FC0BFCE-0D73-4E93-9DAA-9617C8397D68}" srcId="{A1FCB7C8-B3D0-4775-89F2-2EE58829D045}" destId="{6F591AF0-5476-4110-9829-50F02DC1DF7B}" srcOrd="0" destOrd="0" parTransId="{A094DF8E-5F18-4F70-951D-A53B9CE9CF77}" sibTransId="{A9B12A9E-6CE9-4DCF-9C54-F3108A00F71F}"/>
    <dgm:cxn modelId="{4673C11A-04EA-46F7-AE6E-B5F0492D0424}" srcId="{EDBAE786-EBC9-447E-99CB-88405EE2153F}" destId="{24C83C1C-864D-4986-82F7-A03199B1351A}" srcOrd="3" destOrd="0" parTransId="{109697BB-64F3-45B0-A507-F90EAD76EDAB}" sibTransId="{F41DE0D6-1E61-47DB-83BE-C7EBFB258CE5}"/>
    <dgm:cxn modelId="{9EEEBD7B-95B1-4F79-BDE0-604A4D929157}" srcId="{7A132CAE-1F01-4B4B-BF07-03884599ABC9}" destId="{D1C6B754-059E-422F-BE92-42A69F1E0FB0}" srcOrd="3" destOrd="0" parTransId="{070C544B-59F9-4FF4-9163-2D353AB35A46}" sibTransId="{D9D4F96B-8905-4CE7-BDED-DC9F5CE8F157}"/>
    <dgm:cxn modelId="{CDC6C81C-4B19-774F-B863-675AB941ABAF}" type="presOf" srcId="{0CED99D2-DD6F-461C-9268-DA97546F2737}" destId="{4C2AE549-26E6-4F5D-A8E3-FED849AC0358}" srcOrd="0" destOrd="0" presId="urn:microsoft.com/office/officeart/2005/8/layout/vList6"/>
    <dgm:cxn modelId="{9353442C-D58D-4809-A399-58A45A2D6252}" srcId="{7A132CAE-1F01-4B4B-BF07-03884599ABC9}" destId="{20F52226-2840-4844-90D2-7779B7B76AE7}" srcOrd="2" destOrd="0" parTransId="{9852F51C-212E-4487-8D46-E9E8C25ADB54}" sibTransId="{81332398-9E35-456D-AD97-FC5A8D96EFAF}"/>
    <dgm:cxn modelId="{FCA7C011-5B1C-4D66-BD8D-70011E46A0EA}" srcId="{7A132CAE-1F01-4B4B-BF07-03884599ABC9}" destId="{B843CFFB-8EC3-476C-994D-447BB7AC5282}" srcOrd="1" destOrd="0" parTransId="{0878754B-3118-4CAC-A40F-E18CB61E1C07}" sibTransId="{E1A7395C-92D0-49D1-A4F4-0B598CBD9236}"/>
    <dgm:cxn modelId="{F702E08A-3996-45B8-A2B4-407F99124042}" srcId="{6F591AF0-5476-4110-9829-50F02DC1DF7B}" destId="{F7E41BEA-6FCB-4C22-AB32-0FCE28AD760D}" srcOrd="3" destOrd="0" parTransId="{E1A0FDB8-05AA-4AE4-AAF2-D6C6F07D101A}" sibTransId="{416FAE47-B6F1-45D3-9E1A-79EDC0A84946}"/>
    <dgm:cxn modelId="{8403D44F-F849-4F1B-828B-2BFE2AC67931}" srcId="{A1FCB7C8-B3D0-4775-89F2-2EE58829D045}" destId="{7A132CAE-1F01-4B4B-BF07-03884599ABC9}" srcOrd="1" destOrd="0" parTransId="{31191147-4C80-4E95-B977-0A114AFCF23E}" sibTransId="{EC07F491-F798-45CC-82C6-28B19B6694BB}"/>
    <dgm:cxn modelId="{1FAABFEA-D6C9-4E79-BC68-A39821ACA004}" srcId="{EDBAE786-EBC9-447E-99CB-88405EE2153F}" destId="{ADBFC03C-AF28-495A-B179-24C8E41377BC}" srcOrd="1" destOrd="0" parTransId="{78D0E1A1-3024-4C42-AA7D-9DFFC05D75CD}" sibTransId="{AF04DA96-F890-4F6A-B3D2-C7D61620703E}"/>
    <dgm:cxn modelId="{65E5067C-B747-4447-BE8B-25DEEAD9F5DC}" srcId="{6F591AF0-5476-4110-9829-50F02DC1DF7B}" destId="{DFE448D6-0993-4D67-811A-A84D7F829F32}" srcOrd="2" destOrd="0" parTransId="{980A1251-B0A0-4A0C-AAB0-C28F6E12B795}" sibTransId="{6830315E-6766-4669-8300-61309DFECA72}"/>
    <dgm:cxn modelId="{12408BD4-22EE-4232-9C99-1DA5BCD6BCEE}" srcId="{6F591AF0-5476-4110-9829-50F02DC1DF7B}" destId="{0FEE95B6-17CC-4EBA-9CD9-B0BEA88CE033}" srcOrd="4" destOrd="0" parTransId="{3D1AC89D-44E8-4759-BD3E-4A55E3613DB9}" sibTransId="{C4DE866F-2B6C-471E-8588-C4FCE16BB4B7}"/>
    <dgm:cxn modelId="{2AE494D6-FAA9-AA40-9048-68016873DD5D}" type="presOf" srcId="{6F591AF0-5476-4110-9829-50F02DC1DF7B}" destId="{6DF3C9F6-AF06-4A62-8F6A-329B58B08BF9}" srcOrd="0" destOrd="0" presId="urn:microsoft.com/office/officeart/2005/8/layout/vList6"/>
    <dgm:cxn modelId="{35781FF5-74C9-6E4E-9D6B-643745836A00}" type="presOf" srcId="{25E38A2B-2A8F-45CF-994D-D680E2009E56}" destId="{EBE0E82D-8E6F-4062-A48C-09D4A73A0BAA}" srcOrd="0" destOrd="0" presId="urn:microsoft.com/office/officeart/2005/8/layout/vList6"/>
    <dgm:cxn modelId="{6330FF5C-2341-4A48-807F-7A6FCC862202}" type="presOf" srcId="{9AF1C223-4898-409A-A836-645BD3F7DFDA}" destId="{400158E1-6AC0-4330-A4E8-492546E3C7D8}" srcOrd="0" destOrd="2" presId="urn:microsoft.com/office/officeart/2005/8/layout/vList6"/>
    <dgm:cxn modelId="{B2771CEA-A8E7-8B43-9EF3-975ECF88A6F6}" type="presOf" srcId="{DFE448D6-0993-4D67-811A-A84D7F829F32}" destId="{EBE0E82D-8E6F-4062-A48C-09D4A73A0BAA}" srcOrd="0" destOrd="2" presId="urn:microsoft.com/office/officeart/2005/8/layout/vList6"/>
    <dgm:cxn modelId="{3E702543-F3A7-42E2-899A-21AAEB46D737}" srcId="{7A132CAE-1F01-4B4B-BF07-03884599ABC9}" destId="{0CED99D2-DD6F-461C-9268-DA97546F2737}" srcOrd="0" destOrd="0" parTransId="{C4FE9EC2-5572-4782-B195-8C2787B23926}" sibTransId="{2B90E1F8-49BC-424D-B4DF-BC8193FBF3DD}"/>
    <dgm:cxn modelId="{C331C0DF-7DA6-47CD-ACB8-D0A00CC88E10}" srcId="{A1FCB7C8-B3D0-4775-89F2-2EE58829D045}" destId="{EDBAE786-EBC9-447E-99CB-88405EE2153F}" srcOrd="2" destOrd="0" parTransId="{1228B16D-8B4B-4416-A726-BAC9984D6D39}" sibTransId="{4A07BBDD-6C3D-462F-9E43-256D8CAD4FC8}"/>
    <dgm:cxn modelId="{9528FF8D-2693-CB49-9D8F-F999C5F200D4}" type="presOf" srcId="{0FEE95B6-17CC-4EBA-9CD9-B0BEA88CE033}" destId="{EBE0E82D-8E6F-4062-A48C-09D4A73A0BAA}" srcOrd="0" destOrd="4" presId="urn:microsoft.com/office/officeart/2005/8/layout/vList6"/>
    <dgm:cxn modelId="{07D3222B-DF44-4084-A528-7A015895ABCC}" srcId="{EDBAE786-EBC9-447E-99CB-88405EE2153F}" destId="{9AF1C223-4898-409A-A836-645BD3F7DFDA}" srcOrd="2" destOrd="0" parTransId="{0FF50C5B-5E1C-4B7A-BE1F-269C4923F379}" sibTransId="{1CD36C9F-EFCC-4C29-93A6-DEDCAED0444A}"/>
    <dgm:cxn modelId="{17C73761-C37B-46A8-BB19-CDB9257B27B1}" srcId="{6F591AF0-5476-4110-9829-50F02DC1DF7B}" destId="{25E38A2B-2A8F-45CF-994D-D680E2009E56}" srcOrd="0" destOrd="0" parTransId="{8E0967AB-009D-4CB1-ACA0-CF9EFB19BB68}" sibTransId="{E7FC4805-8921-4EEA-874B-B1C3408B700E}"/>
    <dgm:cxn modelId="{1A70B8F8-6BF0-4B00-9FD0-2D0AABBFBA2C}" srcId="{EDBAE786-EBC9-447E-99CB-88405EE2153F}" destId="{F047682F-8CDF-47DB-ABF4-C3414D5D4A36}" srcOrd="0" destOrd="0" parTransId="{CB9ACEB8-339F-4F4B-9706-1C1EB297987B}" sibTransId="{AAA8A19A-6A78-4EE6-89CC-D760253B501F}"/>
    <dgm:cxn modelId="{2C9B6FE3-85E6-E44A-AFB9-66AFE2A40B7C}" type="presOf" srcId="{7A132CAE-1F01-4B4B-BF07-03884599ABC9}" destId="{F2BFD867-3F5B-4D54-8A77-7E641D5F3EF1}" srcOrd="0" destOrd="0" presId="urn:microsoft.com/office/officeart/2005/8/layout/vList6"/>
    <dgm:cxn modelId="{C15973CB-BCD9-834A-A305-5AF3D6CDE119}" type="presOf" srcId="{A1FCB7C8-B3D0-4775-89F2-2EE58829D045}" destId="{192527BF-AF2E-4BFD-9F8F-0B65198AE1B2}" srcOrd="0" destOrd="0" presId="urn:microsoft.com/office/officeart/2005/8/layout/vList6"/>
    <dgm:cxn modelId="{3014551D-BB36-CF49-98B4-37CF5848C420}" type="presOf" srcId="{ADBFC03C-AF28-495A-B179-24C8E41377BC}" destId="{400158E1-6AC0-4330-A4E8-492546E3C7D8}" srcOrd="0" destOrd="1" presId="urn:microsoft.com/office/officeart/2005/8/layout/vList6"/>
    <dgm:cxn modelId="{234F2CA8-8DC7-1642-A655-ABA5A01A216D}" type="presOf" srcId="{F7E41BEA-6FCB-4C22-AB32-0FCE28AD760D}" destId="{EBE0E82D-8E6F-4062-A48C-09D4A73A0BAA}" srcOrd="0" destOrd="3" presId="urn:microsoft.com/office/officeart/2005/8/layout/vList6"/>
    <dgm:cxn modelId="{251BCE82-7C7B-1E4D-81EC-100AFA82942F}" type="presOf" srcId="{F047682F-8CDF-47DB-ABF4-C3414D5D4A36}" destId="{400158E1-6AC0-4330-A4E8-492546E3C7D8}" srcOrd="0" destOrd="0" presId="urn:microsoft.com/office/officeart/2005/8/layout/vList6"/>
    <dgm:cxn modelId="{DD4352D1-D628-7B43-8148-81E9F65116CC}" type="presOf" srcId="{F52F6A3D-3130-4B85-8459-60BE5691FCD5}" destId="{EBE0E82D-8E6F-4062-A48C-09D4A73A0BAA}" srcOrd="0" destOrd="1" presId="urn:microsoft.com/office/officeart/2005/8/layout/vList6"/>
    <dgm:cxn modelId="{A4720D87-938A-DA49-A6ED-EFD1B0169549}" type="presParOf" srcId="{192527BF-AF2E-4BFD-9F8F-0B65198AE1B2}" destId="{26B6F46D-6253-462A-91CD-9C14F7B58EA1}" srcOrd="0" destOrd="0" presId="urn:microsoft.com/office/officeart/2005/8/layout/vList6"/>
    <dgm:cxn modelId="{D2263220-3616-8049-A1D0-533A05ABAC43}" type="presParOf" srcId="{26B6F46D-6253-462A-91CD-9C14F7B58EA1}" destId="{6DF3C9F6-AF06-4A62-8F6A-329B58B08BF9}" srcOrd="0" destOrd="0" presId="urn:microsoft.com/office/officeart/2005/8/layout/vList6"/>
    <dgm:cxn modelId="{86FAEF87-899C-C749-93AB-22FFE3DCD5AF}" type="presParOf" srcId="{26B6F46D-6253-462A-91CD-9C14F7B58EA1}" destId="{EBE0E82D-8E6F-4062-A48C-09D4A73A0BAA}" srcOrd="1" destOrd="0" presId="urn:microsoft.com/office/officeart/2005/8/layout/vList6"/>
    <dgm:cxn modelId="{B5598A02-9A93-8D4F-8233-255ECA040E3C}" type="presParOf" srcId="{192527BF-AF2E-4BFD-9F8F-0B65198AE1B2}" destId="{6F169F0C-E253-4DA5-979A-C7E503987350}" srcOrd="1" destOrd="0" presId="urn:microsoft.com/office/officeart/2005/8/layout/vList6"/>
    <dgm:cxn modelId="{A20C0FFC-21B3-BB45-AAC3-5183575E7018}" type="presParOf" srcId="{192527BF-AF2E-4BFD-9F8F-0B65198AE1B2}" destId="{4D1CA481-53A8-490E-98F9-85685ABC9A70}" srcOrd="2" destOrd="0" presId="urn:microsoft.com/office/officeart/2005/8/layout/vList6"/>
    <dgm:cxn modelId="{0FF322B2-B826-244B-B23A-BD6401B4D7AE}" type="presParOf" srcId="{4D1CA481-53A8-490E-98F9-85685ABC9A70}" destId="{F2BFD867-3F5B-4D54-8A77-7E641D5F3EF1}" srcOrd="0" destOrd="0" presId="urn:microsoft.com/office/officeart/2005/8/layout/vList6"/>
    <dgm:cxn modelId="{72362CBF-C36F-5D4F-BDE1-21A7B2A15F28}" type="presParOf" srcId="{4D1CA481-53A8-490E-98F9-85685ABC9A70}" destId="{4C2AE549-26E6-4F5D-A8E3-FED849AC0358}" srcOrd="1" destOrd="0" presId="urn:microsoft.com/office/officeart/2005/8/layout/vList6"/>
    <dgm:cxn modelId="{D96FBD62-70E4-6342-92D1-6AC97494AAF8}" type="presParOf" srcId="{192527BF-AF2E-4BFD-9F8F-0B65198AE1B2}" destId="{C2C1CF0E-D3EE-40B6-88E7-FDF5F50F86A6}" srcOrd="3" destOrd="0" presId="urn:microsoft.com/office/officeart/2005/8/layout/vList6"/>
    <dgm:cxn modelId="{EE52361E-BB7A-F94C-8E30-4F112B3660FB}" type="presParOf" srcId="{192527BF-AF2E-4BFD-9F8F-0B65198AE1B2}" destId="{A06DA03A-200D-4366-BCC5-EA2D4B1A4BD7}" srcOrd="4" destOrd="0" presId="urn:microsoft.com/office/officeart/2005/8/layout/vList6"/>
    <dgm:cxn modelId="{A10FA5EB-0375-2C4C-9E89-810FE59129AC}" type="presParOf" srcId="{A06DA03A-200D-4366-BCC5-EA2D4B1A4BD7}" destId="{B445E971-F886-4FE4-A077-50E5D4380EAD}" srcOrd="0" destOrd="0" presId="urn:microsoft.com/office/officeart/2005/8/layout/vList6"/>
    <dgm:cxn modelId="{D558E18F-6F2E-7449-A186-DC9BB1DC14B2}" type="presParOf" srcId="{A06DA03A-200D-4366-BCC5-EA2D4B1A4BD7}" destId="{400158E1-6AC0-4330-A4E8-492546E3C7D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65B3C1-348E-4ED1-BD16-CD1D9C247A5E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81BD39DE-7372-4ABE-90C6-3AD5AD8BD6C4}">
      <dgm:prSet phldrT="[Metin]" custT="1"/>
      <dgm:spPr/>
      <dgm:t>
        <a:bodyPr/>
        <a:lstStyle/>
        <a:p>
          <a:pPr algn="ctr"/>
          <a:r>
            <a:rPr lang="tr-TR" sz="2000" b="1" dirty="0"/>
            <a:t>KİLO ve KİLO DEĞİŞİMİ</a:t>
          </a:r>
        </a:p>
      </dgm:t>
    </dgm:pt>
    <dgm:pt modelId="{5F0AC293-2D4A-4BC9-9E82-C660043531EB}" type="parTrans" cxnId="{C0E3C3C7-FBAC-43E7-A9FB-7947D9BC0109}">
      <dgm:prSet/>
      <dgm:spPr/>
      <dgm:t>
        <a:bodyPr/>
        <a:lstStyle/>
        <a:p>
          <a:endParaRPr lang="tr-TR"/>
        </a:p>
      </dgm:t>
    </dgm:pt>
    <dgm:pt modelId="{40B87D3A-888F-4F22-BA57-75A048F22613}" type="sibTrans" cxnId="{C0E3C3C7-FBAC-43E7-A9FB-7947D9BC0109}">
      <dgm:prSet/>
      <dgm:spPr/>
      <dgm:t>
        <a:bodyPr/>
        <a:lstStyle/>
        <a:p>
          <a:endParaRPr lang="tr-TR"/>
        </a:p>
      </dgm:t>
    </dgm:pt>
    <dgm:pt modelId="{19A54F62-F88D-4317-BD86-5F0C561413E5}">
      <dgm:prSet phldrT="[Metin]" custT="1"/>
      <dgm:spPr/>
      <dgm:t>
        <a:bodyPr/>
        <a:lstStyle/>
        <a:p>
          <a:pPr algn="ctr"/>
          <a:r>
            <a:rPr lang="tr-TR" sz="2000" b="1" dirty="0"/>
            <a:t>DERİ KIVRIM KALINLIĞI</a:t>
          </a:r>
        </a:p>
      </dgm:t>
    </dgm:pt>
    <dgm:pt modelId="{0CAF5988-E4B7-4EA9-8914-27D0FC13C6B4}" type="parTrans" cxnId="{0D5BC11B-013E-4ABE-88DD-315C4F2FA1D9}">
      <dgm:prSet/>
      <dgm:spPr/>
      <dgm:t>
        <a:bodyPr/>
        <a:lstStyle/>
        <a:p>
          <a:endParaRPr lang="tr-TR"/>
        </a:p>
      </dgm:t>
    </dgm:pt>
    <dgm:pt modelId="{6B9DD60D-7785-4C04-AB02-3587D66F67BB}" type="sibTrans" cxnId="{0D5BC11B-013E-4ABE-88DD-315C4F2FA1D9}">
      <dgm:prSet/>
      <dgm:spPr/>
      <dgm:t>
        <a:bodyPr/>
        <a:lstStyle/>
        <a:p>
          <a:endParaRPr lang="tr-TR"/>
        </a:p>
      </dgm:t>
    </dgm:pt>
    <dgm:pt modelId="{0A6DCD84-5246-4B73-8C86-12BA3705558C}">
      <dgm:prSet custT="1"/>
      <dgm:spPr/>
      <dgm:t>
        <a:bodyPr/>
        <a:lstStyle/>
        <a:p>
          <a:pPr algn="ctr"/>
          <a:r>
            <a:rPr lang="tr-TR" sz="2000" b="1" dirty="0"/>
            <a:t>ÜST ORTA KOL ÇEVRESİ</a:t>
          </a:r>
        </a:p>
      </dgm:t>
    </dgm:pt>
    <dgm:pt modelId="{A8FFEB3D-44D9-44BB-B1E1-5543017F4F26}" type="parTrans" cxnId="{D31D5CB3-6403-4FBA-8D97-390449210F78}">
      <dgm:prSet/>
      <dgm:spPr/>
      <dgm:t>
        <a:bodyPr/>
        <a:lstStyle/>
        <a:p>
          <a:endParaRPr lang="tr-TR"/>
        </a:p>
      </dgm:t>
    </dgm:pt>
    <dgm:pt modelId="{15B0B696-EF50-40B9-A60E-C17B42ED40F3}" type="sibTrans" cxnId="{D31D5CB3-6403-4FBA-8D97-390449210F78}">
      <dgm:prSet/>
      <dgm:spPr/>
      <dgm:t>
        <a:bodyPr/>
        <a:lstStyle/>
        <a:p>
          <a:endParaRPr lang="tr-TR"/>
        </a:p>
      </dgm:t>
    </dgm:pt>
    <dgm:pt modelId="{FBA7B1E3-FD49-4A04-B279-16288F900FA4}">
      <dgm:prSet custT="1"/>
      <dgm:spPr/>
      <dgm:t>
        <a:bodyPr/>
        <a:lstStyle/>
        <a:p>
          <a:pPr algn="ctr"/>
          <a:r>
            <a:rPr lang="tr-TR" sz="2000" b="1" dirty="0"/>
            <a:t>BALDIR ÇEVRESİ</a:t>
          </a:r>
        </a:p>
      </dgm:t>
    </dgm:pt>
    <dgm:pt modelId="{EFAC3047-B0AD-4485-91FE-0B7259599AB7}" type="parTrans" cxnId="{61F90717-7D2B-469B-ADE1-E6515BCCD0AA}">
      <dgm:prSet/>
      <dgm:spPr/>
      <dgm:t>
        <a:bodyPr/>
        <a:lstStyle/>
        <a:p>
          <a:endParaRPr lang="tr-TR"/>
        </a:p>
      </dgm:t>
    </dgm:pt>
    <dgm:pt modelId="{1D39F548-687A-44CC-A1F5-9E8B66311A74}" type="sibTrans" cxnId="{61F90717-7D2B-469B-ADE1-E6515BCCD0AA}">
      <dgm:prSet/>
      <dgm:spPr/>
      <dgm:t>
        <a:bodyPr/>
        <a:lstStyle/>
        <a:p>
          <a:endParaRPr lang="tr-TR"/>
        </a:p>
      </dgm:t>
    </dgm:pt>
    <dgm:pt modelId="{C99F15FD-EE78-4A8E-8780-CA0444FFA410}">
      <dgm:prSet phldrT="[Metin]" custT="1"/>
      <dgm:spPr/>
      <dgm:t>
        <a:bodyPr/>
        <a:lstStyle/>
        <a:p>
          <a:pPr algn="ctr"/>
          <a:r>
            <a:rPr lang="tr-TR" sz="2000" b="1" dirty="0"/>
            <a:t>VKI (yaşlıda alt </a:t>
          </a:r>
          <a:r>
            <a:rPr lang="tr-TR" sz="2000" b="1" dirty="0">
              <a:solidFill>
                <a:schemeClr val="tx1"/>
              </a:solidFill>
            </a:rPr>
            <a:t>sınır </a:t>
          </a:r>
          <a:r>
            <a:rPr lang="de-DE" sz="2000" b="1" dirty="0">
              <a:solidFill>
                <a:schemeClr val="tx1"/>
              </a:solidFill>
            </a:rPr>
            <a:t>20 (- 22) kg / m</a:t>
          </a:r>
          <a:r>
            <a:rPr lang="en-US" sz="2000" b="1" dirty="0">
              <a:solidFill>
                <a:schemeClr val="tx1"/>
              </a:solidFill>
              <a:cs typeface="Arial" pitchFamily="34" charset="0"/>
            </a:rPr>
            <a:t>²)</a:t>
          </a:r>
          <a:endParaRPr lang="tr-TR" sz="2000" b="1" dirty="0">
            <a:solidFill>
              <a:schemeClr val="tx1"/>
            </a:solidFill>
          </a:endParaRPr>
        </a:p>
      </dgm:t>
    </dgm:pt>
    <dgm:pt modelId="{ECA537B5-B216-4828-9FE8-143A67FF9579}" type="sibTrans" cxnId="{D356FD4E-6DD8-4585-96B0-F18EC0CE3922}">
      <dgm:prSet/>
      <dgm:spPr/>
      <dgm:t>
        <a:bodyPr/>
        <a:lstStyle/>
        <a:p>
          <a:endParaRPr lang="tr-TR"/>
        </a:p>
      </dgm:t>
    </dgm:pt>
    <dgm:pt modelId="{01C9FD56-69CD-4465-9AD7-370B716AE37D}" type="parTrans" cxnId="{D356FD4E-6DD8-4585-96B0-F18EC0CE3922}">
      <dgm:prSet/>
      <dgm:spPr/>
      <dgm:t>
        <a:bodyPr/>
        <a:lstStyle/>
        <a:p>
          <a:endParaRPr lang="tr-TR"/>
        </a:p>
      </dgm:t>
    </dgm:pt>
    <dgm:pt modelId="{34C81413-53AD-4384-A32D-9FF2A4300F52}" type="pres">
      <dgm:prSet presAssocID="{EA65B3C1-348E-4ED1-BD16-CD1D9C247A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7F5EE08-DBC6-4133-B458-5A131A944DF1}" type="pres">
      <dgm:prSet presAssocID="{81BD39DE-7372-4ABE-90C6-3AD5AD8BD6C4}" presName="parentLin" presStyleCnt="0"/>
      <dgm:spPr/>
    </dgm:pt>
    <dgm:pt modelId="{CC42B9C0-D43B-4DE8-8F84-55691CC32C69}" type="pres">
      <dgm:prSet presAssocID="{81BD39DE-7372-4ABE-90C6-3AD5AD8BD6C4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2AC4DD0A-5CD3-4FB1-AB88-E4DD87BB932F}" type="pres">
      <dgm:prSet presAssocID="{81BD39DE-7372-4ABE-90C6-3AD5AD8BD6C4}" presName="parentText" presStyleLbl="node1" presStyleIdx="0" presStyleCnt="5" custLinFactNeighborX="2327" custLinFactNeighborY="-479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72C0DC-EAB6-45B7-834E-4BDAF81EBED7}" type="pres">
      <dgm:prSet presAssocID="{81BD39DE-7372-4ABE-90C6-3AD5AD8BD6C4}" presName="negativeSpace" presStyleCnt="0"/>
      <dgm:spPr/>
    </dgm:pt>
    <dgm:pt modelId="{BCBEFE1A-8EC7-4C2E-A4E4-42A71FAD2B0F}" type="pres">
      <dgm:prSet presAssocID="{81BD39DE-7372-4ABE-90C6-3AD5AD8BD6C4}" presName="childText" presStyleLbl="conFgAcc1" presStyleIdx="0" presStyleCnt="5">
        <dgm:presLayoutVars>
          <dgm:bulletEnabled val="1"/>
        </dgm:presLayoutVars>
      </dgm:prSet>
      <dgm:spPr/>
    </dgm:pt>
    <dgm:pt modelId="{EFE202BE-1B73-49C3-A403-31877D51F01F}" type="pres">
      <dgm:prSet presAssocID="{40B87D3A-888F-4F22-BA57-75A048F22613}" presName="spaceBetweenRectangles" presStyleCnt="0"/>
      <dgm:spPr/>
    </dgm:pt>
    <dgm:pt modelId="{26BC5C41-0BEF-4970-874F-00283970B7FA}" type="pres">
      <dgm:prSet presAssocID="{C99F15FD-EE78-4A8E-8780-CA0444FFA410}" presName="parentLin" presStyleCnt="0"/>
      <dgm:spPr/>
    </dgm:pt>
    <dgm:pt modelId="{65DD5777-2B96-463F-BB64-78E19394894A}" type="pres">
      <dgm:prSet presAssocID="{C99F15FD-EE78-4A8E-8780-CA0444FFA410}" presName="parentLeftMargin" presStyleLbl="node1" presStyleIdx="0" presStyleCnt="5"/>
      <dgm:spPr/>
      <dgm:t>
        <a:bodyPr/>
        <a:lstStyle/>
        <a:p>
          <a:endParaRPr lang="tr-TR"/>
        </a:p>
      </dgm:t>
    </dgm:pt>
    <dgm:pt modelId="{F716AE93-4221-4485-BC18-66D39FE270D3}" type="pres">
      <dgm:prSet presAssocID="{C99F15FD-EE78-4A8E-8780-CA0444FFA41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320979-381E-4F63-8995-B0D23590AE59}" type="pres">
      <dgm:prSet presAssocID="{C99F15FD-EE78-4A8E-8780-CA0444FFA410}" presName="negativeSpace" presStyleCnt="0"/>
      <dgm:spPr/>
    </dgm:pt>
    <dgm:pt modelId="{E68E7C31-F19E-41D2-A0D4-7474BFACEA06}" type="pres">
      <dgm:prSet presAssocID="{C99F15FD-EE78-4A8E-8780-CA0444FFA410}" presName="childText" presStyleLbl="conFgAcc1" presStyleIdx="1" presStyleCnt="5">
        <dgm:presLayoutVars>
          <dgm:bulletEnabled val="1"/>
        </dgm:presLayoutVars>
      </dgm:prSet>
      <dgm:spPr/>
    </dgm:pt>
    <dgm:pt modelId="{5E9A2912-A579-4119-9A3A-8BB33EAF4BCA}" type="pres">
      <dgm:prSet presAssocID="{ECA537B5-B216-4828-9FE8-143A67FF9579}" presName="spaceBetweenRectangles" presStyleCnt="0"/>
      <dgm:spPr/>
    </dgm:pt>
    <dgm:pt modelId="{3E8EB88B-A6E4-4EAB-9879-8AFC5A59D0B2}" type="pres">
      <dgm:prSet presAssocID="{19A54F62-F88D-4317-BD86-5F0C561413E5}" presName="parentLin" presStyleCnt="0"/>
      <dgm:spPr/>
    </dgm:pt>
    <dgm:pt modelId="{2A483569-01DC-4089-89D7-E87D28CCCB50}" type="pres">
      <dgm:prSet presAssocID="{19A54F62-F88D-4317-BD86-5F0C561413E5}" presName="parentLeftMargin" presStyleLbl="node1" presStyleIdx="1" presStyleCnt="5"/>
      <dgm:spPr/>
      <dgm:t>
        <a:bodyPr/>
        <a:lstStyle/>
        <a:p>
          <a:endParaRPr lang="tr-TR"/>
        </a:p>
      </dgm:t>
    </dgm:pt>
    <dgm:pt modelId="{6356AA0B-C89B-4F8A-B4E4-04D3465636A0}" type="pres">
      <dgm:prSet presAssocID="{19A54F62-F88D-4317-BD86-5F0C561413E5}" presName="parentText" presStyleLbl="node1" presStyleIdx="2" presStyleCnt="5" custLinFactNeighborX="-742" custLinFactNeighborY="353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BCA565-ADAD-4CA5-82BC-BA6CED383BB1}" type="pres">
      <dgm:prSet presAssocID="{19A54F62-F88D-4317-BD86-5F0C561413E5}" presName="negativeSpace" presStyleCnt="0"/>
      <dgm:spPr/>
    </dgm:pt>
    <dgm:pt modelId="{DFEE0CF1-3E75-44C0-B59B-E10971899198}" type="pres">
      <dgm:prSet presAssocID="{19A54F62-F88D-4317-BD86-5F0C561413E5}" presName="childText" presStyleLbl="conFgAcc1" presStyleIdx="2" presStyleCnt="5">
        <dgm:presLayoutVars>
          <dgm:bulletEnabled val="1"/>
        </dgm:presLayoutVars>
      </dgm:prSet>
      <dgm:spPr/>
    </dgm:pt>
    <dgm:pt modelId="{453AD166-8967-40FE-BDC8-B5FDCC62BC63}" type="pres">
      <dgm:prSet presAssocID="{6B9DD60D-7785-4C04-AB02-3587D66F67BB}" presName="spaceBetweenRectangles" presStyleCnt="0"/>
      <dgm:spPr/>
    </dgm:pt>
    <dgm:pt modelId="{ECFB2F72-B074-4BBB-B16C-BE26287196AB}" type="pres">
      <dgm:prSet presAssocID="{0A6DCD84-5246-4B73-8C86-12BA3705558C}" presName="parentLin" presStyleCnt="0"/>
      <dgm:spPr/>
    </dgm:pt>
    <dgm:pt modelId="{FEF646CF-D56A-4775-8A67-FE1E30199EF5}" type="pres">
      <dgm:prSet presAssocID="{0A6DCD84-5246-4B73-8C86-12BA3705558C}" presName="parentLeftMargin" presStyleLbl="node1" presStyleIdx="2" presStyleCnt="5"/>
      <dgm:spPr/>
      <dgm:t>
        <a:bodyPr/>
        <a:lstStyle/>
        <a:p>
          <a:endParaRPr lang="tr-TR"/>
        </a:p>
      </dgm:t>
    </dgm:pt>
    <dgm:pt modelId="{E1401114-CDA3-431A-8E38-8B18313A8782}" type="pres">
      <dgm:prSet presAssocID="{0A6DCD84-5246-4B73-8C86-12BA3705558C}" presName="parentText" presStyleLbl="node1" presStyleIdx="3" presStyleCnt="5" custScaleX="99475" custScaleY="10779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00A3F9D-4ECE-4E5A-A55E-13B42989B4DC}" type="pres">
      <dgm:prSet presAssocID="{0A6DCD84-5246-4B73-8C86-12BA3705558C}" presName="negativeSpace" presStyleCnt="0"/>
      <dgm:spPr/>
    </dgm:pt>
    <dgm:pt modelId="{391CF55D-31AE-404A-BE6C-B66600959BFC}" type="pres">
      <dgm:prSet presAssocID="{0A6DCD84-5246-4B73-8C86-12BA3705558C}" presName="childText" presStyleLbl="conFgAcc1" presStyleIdx="3" presStyleCnt="5">
        <dgm:presLayoutVars>
          <dgm:bulletEnabled val="1"/>
        </dgm:presLayoutVars>
      </dgm:prSet>
      <dgm:spPr/>
    </dgm:pt>
    <dgm:pt modelId="{A3C1DF23-48D2-4A19-894C-AE7F216C9D19}" type="pres">
      <dgm:prSet presAssocID="{15B0B696-EF50-40B9-A60E-C17B42ED40F3}" presName="spaceBetweenRectangles" presStyleCnt="0"/>
      <dgm:spPr/>
    </dgm:pt>
    <dgm:pt modelId="{0C18C85C-6A79-464F-AE05-53FCE9A7F4D0}" type="pres">
      <dgm:prSet presAssocID="{FBA7B1E3-FD49-4A04-B279-16288F900FA4}" presName="parentLin" presStyleCnt="0"/>
      <dgm:spPr/>
    </dgm:pt>
    <dgm:pt modelId="{3ECBF608-F66B-4E1F-B1E4-E06A02AEF169}" type="pres">
      <dgm:prSet presAssocID="{FBA7B1E3-FD49-4A04-B279-16288F900FA4}" presName="parentLeftMargin" presStyleLbl="node1" presStyleIdx="3" presStyleCnt="5"/>
      <dgm:spPr/>
      <dgm:t>
        <a:bodyPr/>
        <a:lstStyle/>
        <a:p>
          <a:endParaRPr lang="tr-TR"/>
        </a:p>
      </dgm:t>
    </dgm:pt>
    <dgm:pt modelId="{1E11A59F-B05F-449C-8F32-A7BE0C67B4F1}" type="pres">
      <dgm:prSet presAssocID="{FBA7B1E3-FD49-4A04-B279-16288F900FA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3D46496-D6CF-415D-9782-1460DF34C2C4}" type="pres">
      <dgm:prSet presAssocID="{FBA7B1E3-FD49-4A04-B279-16288F900FA4}" presName="negativeSpace" presStyleCnt="0"/>
      <dgm:spPr/>
    </dgm:pt>
    <dgm:pt modelId="{3EE3DB97-08BA-4CDB-8008-98C1B0C1F7CF}" type="pres">
      <dgm:prSet presAssocID="{FBA7B1E3-FD49-4A04-B279-16288F900FA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111A9DD-8F51-AE4F-91C7-D7B718687655}" type="presOf" srcId="{19A54F62-F88D-4317-BD86-5F0C561413E5}" destId="{6356AA0B-C89B-4F8A-B4E4-04D3465636A0}" srcOrd="1" destOrd="0" presId="urn:microsoft.com/office/officeart/2005/8/layout/list1"/>
    <dgm:cxn modelId="{47BE3E6B-F9F2-5A47-90AE-973F92986EAA}" type="presOf" srcId="{19A54F62-F88D-4317-BD86-5F0C561413E5}" destId="{2A483569-01DC-4089-89D7-E87D28CCCB50}" srcOrd="0" destOrd="0" presId="urn:microsoft.com/office/officeart/2005/8/layout/list1"/>
    <dgm:cxn modelId="{76E33BF2-0AE3-5C4A-B9AC-62D9702CD018}" type="presOf" srcId="{0A6DCD84-5246-4B73-8C86-12BA3705558C}" destId="{FEF646CF-D56A-4775-8A67-FE1E30199EF5}" srcOrd="0" destOrd="0" presId="urn:microsoft.com/office/officeart/2005/8/layout/list1"/>
    <dgm:cxn modelId="{77171C08-3ECE-694E-A167-A61B0BCCDD07}" type="presOf" srcId="{FBA7B1E3-FD49-4A04-B279-16288F900FA4}" destId="{1E11A59F-B05F-449C-8F32-A7BE0C67B4F1}" srcOrd="1" destOrd="0" presId="urn:microsoft.com/office/officeart/2005/8/layout/list1"/>
    <dgm:cxn modelId="{D356FD4E-6DD8-4585-96B0-F18EC0CE3922}" srcId="{EA65B3C1-348E-4ED1-BD16-CD1D9C247A5E}" destId="{C99F15FD-EE78-4A8E-8780-CA0444FFA410}" srcOrd="1" destOrd="0" parTransId="{01C9FD56-69CD-4465-9AD7-370B716AE37D}" sibTransId="{ECA537B5-B216-4828-9FE8-143A67FF9579}"/>
    <dgm:cxn modelId="{61F90717-7D2B-469B-ADE1-E6515BCCD0AA}" srcId="{EA65B3C1-348E-4ED1-BD16-CD1D9C247A5E}" destId="{FBA7B1E3-FD49-4A04-B279-16288F900FA4}" srcOrd="4" destOrd="0" parTransId="{EFAC3047-B0AD-4485-91FE-0B7259599AB7}" sibTransId="{1D39F548-687A-44CC-A1F5-9E8B66311A74}"/>
    <dgm:cxn modelId="{B535A707-59CE-1746-80FC-1E7EC7853C4E}" type="presOf" srcId="{C99F15FD-EE78-4A8E-8780-CA0444FFA410}" destId="{F716AE93-4221-4485-BC18-66D39FE270D3}" srcOrd="1" destOrd="0" presId="urn:microsoft.com/office/officeart/2005/8/layout/list1"/>
    <dgm:cxn modelId="{C0E3C3C7-FBAC-43E7-A9FB-7947D9BC0109}" srcId="{EA65B3C1-348E-4ED1-BD16-CD1D9C247A5E}" destId="{81BD39DE-7372-4ABE-90C6-3AD5AD8BD6C4}" srcOrd="0" destOrd="0" parTransId="{5F0AC293-2D4A-4BC9-9E82-C660043531EB}" sibTransId="{40B87D3A-888F-4F22-BA57-75A048F22613}"/>
    <dgm:cxn modelId="{0121BA70-6D63-1344-B3E3-514E0F160AA3}" type="presOf" srcId="{FBA7B1E3-FD49-4A04-B279-16288F900FA4}" destId="{3ECBF608-F66B-4E1F-B1E4-E06A02AEF169}" srcOrd="0" destOrd="0" presId="urn:microsoft.com/office/officeart/2005/8/layout/list1"/>
    <dgm:cxn modelId="{F2B640AE-5186-DE4E-AB39-4AFB870BF0DF}" type="presOf" srcId="{C99F15FD-EE78-4A8E-8780-CA0444FFA410}" destId="{65DD5777-2B96-463F-BB64-78E19394894A}" srcOrd="0" destOrd="0" presId="urn:microsoft.com/office/officeart/2005/8/layout/list1"/>
    <dgm:cxn modelId="{0D5BC11B-013E-4ABE-88DD-315C4F2FA1D9}" srcId="{EA65B3C1-348E-4ED1-BD16-CD1D9C247A5E}" destId="{19A54F62-F88D-4317-BD86-5F0C561413E5}" srcOrd="2" destOrd="0" parTransId="{0CAF5988-E4B7-4EA9-8914-27D0FC13C6B4}" sibTransId="{6B9DD60D-7785-4C04-AB02-3587D66F67BB}"/>
    <dgm:cxn modelId="{D31D5CB3-6403-4FBA-8D97-390449210F78}" srcId="{EA65B3C1-348E-4ED1-BD16-CD1D9C247A5E}" destId="{0A6DCD84-5246-4B73-8C86-12BA3705558C}" srcOrd="3" destOrd="0" parTransId="{A8FFEB3D-44D9-44BB-B1E1-5543017F4F26}" sibTransId="{15B0B696-EF50-40B9-A60E-C17B42ED40F3}"/>
    <dgm:cxn modelId="{A8DA794F-5F42-B142-BC3C-732A71262396}" type="presOf" srcId="{81BD39DE-7372-4ABE-90C6-3AD5AD8BD6C4}" destId="{CC42B9C0-D43B-4DE8-8F84-55691CC32C69}" srcOrd="0" destOrd="0" presId="urn:microsoft.com/office/officeart/2005/8/layout/list1"/>
    <dgm:cxn modelId="{21295F2C-F402-384E-A890-843167DBADEB}" type="presOf" srcId="{EA65B3C1-348E-4ED1-BD16-CD1D9C247A5E}" destId="{34C81413-53AD-4384-A32D-9FF2A4300F52}" srcOrd="0" destOrd="0" presId="urn:microsoft.com/office/officeart/2005/8/layout/list1"/>
    <dgm:cxn modelId="{B528B3D0-639F-4C45-9961-941D1609FEAE}" type="presOf" srcId="{0A6DCD84-5246-4B73-8C86-12BA3705558C}" destId="{E1401114-CDA3-431A-8E38-8B18313A8782}" srcOrd="1" destOrd="0" presId="urn:microsoft.com/office/officeart/2005/8/layout/list1"/>
    <dgm:cxn modelId="{3D5B973B-5E32-324A-8ECD-FC4DDA1848CD}" type="presOf" srcId="{81BD39DE-7372-4ABE-90C6-3AD5AD8BD6C4}" destId="{2AC4DD0A-5CD3-4FB1-AB88-E4DD87BB932F}" srcOrd="1" destOrd="0" presId="urn:microsoft.com/office/officeart/2005/8/layout/list1"/>
    <dgm:cxn modelId="{75820ABF-9F38-324A-87D5-3215B355E508}" type="presParOf" srcId="{34C81413-53AD-4384-A32D-9FF2A4300F52}" destId="{97F5EE08-DBC6-4133-B458-5A131A944DF1}" srcOrd="0" destOrd="0" presId="urn:microsoft.com/office/officeart/2005/8/layout/list1"/>
    <dgm:cxn modelId="{177221CA-E458-7549-A60B-49EB2A2BD5E4}" type="presParOf" srcId="{97F5EE08-DBC6-4133-B458-5A131A944DF1}" destId="{CC42B9C0-D43B-4DE8-8F84-55691CC32C69}" srcOrd="0" destOrd="0" presId="urn:microsoft.com/office/officeart/2005/8/layout/list1"/>
    <dgm:cxn modelId="{EB6302B7-A495-8946-B575-F7AD1FA48BA6}" type="presParOf" srcId="{97F5EE08-DBC6-4133-B458-5A131A944DF1}" destId="{2AC4DD0A-5CD3-4FB1-AB88-E4DD87BB932F}" srcOrd="1" destOrd="0" presId="urn:microsoft.com/office/officeart/2005/8/layout/list1"/>
    <dgm:cxn modelId="{F8DF3925-4BAF-DF45-BD6D-3E5908C2EFBB}" type="presParOf" srcId="{34C81413-53AD-4384-A32D-9FF2A4300F52}" destId="{A272C0DC-EAB6-45B7-834E-4BDAF81EBED7}" srcOrd="1" destOrd="0" presId="urn:microsoft.com/office/officeart/2005/8/layout/list1"/>
    <dgm:cxn modelId="{1509E182-1939-DA46-B831-9EC94A6B29AA}" type="presParOf" srcId="{34C81413-53AD-4384-A32D-9FF2A4300F52}" destId="{BCBEFE1A-8EC7-4C2E-A4E4-42A71FAD2B0F}" srcOrd="2" destOrd="0" presId="urn:microsoft.com/office/officeart/2005/8/layout/list1"/>
    <dgm:cxn modelId="{3FA15B8D-5AB8-8A42-8523-A640C5E3D5F3}" type="presParOf" srcId="{34C81413-53AD-4384-A32D-9FF2A4300F52}" destId="{EFE202BE-1B73-49C3-A403-31877D51F01F}" srcOrd="3" destOrd="0" presId="urn:microsoft.com/office/officeart/2005/8/layout/list1"/>
    <dgm:cxn modelId="{9B582578-E24B-F64F-BC39-4F38C2E2A729}" type="presParOf" srcId="{34C81413-53AD-4384-A32D-9FF2A4300F52}" destId="{26BC5C41-0BEF-4970-874F-00283970B7FA}" srcOrd="4" destOrd="0" presId="urn:microsoft.com/office/officeart/2005/8/layout/list1"/>
    <dgm:cxn modelId="{FA7BF80C-4A0F-4F48-8B8E-B5503330FE6C}" type="presParOf" srcId="{26BC5C41-0BEF-4970-874F-00283970B7FA}" destId="{65DD5777-2B96-463F-BB64-78E19394894A}" srcOrd="0" destOrd="0" presId="urn:microsoft.com/office/officeart/2005/8/layout/list1"/>
    <dgm:cxn modelId="{C400A409-EF19-EF47-85AA-5B25F688D6F7}" type="presParOf" srcId="{26BC5C41-0BEF-4970-874F-00283970B7FA}" destId="{F716AE93-4221-4485-BC18-66D39FE270D3}" srcOrd="1" destOrd="0" presId="urn:microsoft.com/office/officeart/2005/8/layout/list1"/>
    <dgm:cxn modelId="{ECC3BF2C-CB94-494B-958F-CF58534CEF06}" type="presParOf" srcId="{34C81413-53AD-4384-A32D-9FF2A4300F52}" destId="{BB320979-381E-4F63-8995-B0D23590AE59}" srcOrd="5" destOrd="0" presId="urn:microsoft.com/office/officeart/2005/8/layout/list1"/>
    <dgm:cxn modelId="{AE676726-669C-2A46-9846-EC9DD209BD0A}" type="presParOf" srcId="{34C81413-53AD-4384-A32D-9FF2A4300F52}" destId="{E68E7C31-F19E-41D2-A0D4-7474BFACEA06}" srcOrd="6" destOrd="0" presId="urn:microsoft.com/office/officeart/2005/8/layout/list1"/>
    <dgm:cxn modelId="{7809A290-BBB2-604F-97E9-B2112730EDDD}" type="presParOf" srcId="{34C81413-53AD-4384-A32D-9FF2A4300F52}" destId="{5E9A2912-A579-4119-9A3A-8BB33EAF4BCA}" srcOrd="7" destOrd="0" presId="urn:microsoft.com/office/officeart/2005/8/layout/list1"/>
    <dgm:cxn modelId="{19C8C157-5007-4949-8888-F08505FC5334}" type="presParOf" srcId="{34C81413-53AD-4384-A32D-9FF2A4300F52}" destId="{3E8EB88B-A6E4-4EAB-9879-8AFC5A59D0B2}" srcOrd="8" destOrd="0" presId="urn:microsoft.com/office/officeart/2005/8/layout/list1"/>
    <dgm:cxn modelId="{2BA1A629-C141-834A-BBF0-FF251AF278AF}" type="presParOf" srcId="{3E8EB88B-A6E4-4EAB-9879-8AFC5A59D0B2}" destId="{2A483569-01DC-4089-89D7-E87D28CCCB50}" srcOrd="0" destOrd="0" presId="urn:microsoft.com/office/officeart/2005/8/layout/list1"/>
    <dgm:cxn modelId="{2604E5F3-F5BC-344D-8D4B-D88B3D16D3DE}" type="presParOf" srcId="{3E8EB88B-A6E4-4EAB-9879-8AFC5A59D0B2}" destId="{6356AA0B-C89B-4F8A-B4E4-04D3465636A0}" srcOrd="1" destOrd="0" presId="urn:microsoft.com/office/officeart/2005/8/layout/list1"/>
    <dgm:cxn modelId="{784C5094-6C6D-0A4B-8F28-56620FAA5012}" type="presParOf" srcId="{34C81413-53AD-4384-A32D-9FF2A4300F52}" destId="{D4BCA565-ADAD-4CA5-82BC-BA6CED383BB1}" srcOrd="9" destOrd="0" presId="urn:microsoft.com/office/officeart/2005/8/layout/list1"/>
    <dgm:cxn modelId="{E9A942F3-7215-A44B-8CF2-11DE48120651}" type="presParOf" srcId="{34C81413-53AD-4384-A32D-9FF2A4300F52}" destId="{DFEE0CF1-3E75-44C0-B59B-E10971899198}" srcOrd="10" destOrd="0" presId="urn:microsoft.com/office/officeart/2005/8/layout/list1"/>
    <dgm:cxn modelId="{937F84EA-86DD-5B4B-90A9-71C7082360B8}" type="presParOf" srcId="{34C81413-53AD-4384-A32D-9FF2A4300F52}" destId="{453AD166-8967-40FE-BDC8-B5FDCC62BC63}" srcOrd="11" destOrd="0" presId="urn:microsoft.com/office/officeart/2005/8/layout/list1"/>
    <dgm:cxn modelId="{DD57C43E-49B1-D94F-95E4-6CED33924B9C}" type="presParOf" srcId="{34C81413-53AD-4384-A32D-9FF2A4300F52}" destId="{ECFB2F72-B074-4BBB-B16C-BE26287196AB}" srcOrd="12" destOrd="0" presId="urn:microsoft.com/office/officeart/2005/8/layout/list1"/>
    <dgm:cxn modelId="{870BBAA4-C6E3-EB4F-844B-BCBD0AE171D7}" type="presParOf" srcId="{ECFB2F72-B074-4BBB-B16C-BE26287196AB}" destId="{FEF646CF-D56A-4775-8A67-FE1E30199EF5}" srcOrd="0" destOrd="0" presId="urn:microsoft.com/office/officeart/2005/8/layout/list1"/>
    <dgm:cxn modelId="{6A1851E7-FB95-5240-A70F-2451B79E731F}" type="presParOf" srcId="{ECFB2F72-B074-4BBB-B16C-BE26287196AB}" destId="{E1401114-CDA3-431A-8E38-8B18313A8782}" srcOrd="1" destOrd="0" presId="urn:microsoft.com/office/officeart/2005/8/layout/list1"/>
    <dgm:cxn modelId="{67BCE1C7-E8FA-CA49-ADFB-803D5A3EE6D8}" type="presParOf" srcId="{34C81413-53AD-4384-A32D-9FF2A4300F52}" destId="{E00A3F9D-4ECE-4E5A-A55E-13B42989B4DC}" srcOrd="13" destOrd="0" presId="urn:microsoft.com/office/officeart/2005/8/layout/list1"/>
    <dgm:cxn modelId="{45BEEDF8-1664-3B4E-B22B-D33EB4CF16DD}" type="presParOf" srcId="{34C81413-53AD-4384-A32D-9FF2A4300F52}" destId="{391CF55D-31AE-404A-BE6C-B66600959BFC}" srcOrd="14" destOrd="0" presId="urn:microsoft.com/office/officeart/2005/8/layout/list1"/>
    <dgm:cxn modelId="{38E5E789-120C-5C44-B029-9E369CD27C9B}" type="presParOf" srcId="{34C81413-53AD-4384-A32D-9FF2A4300F52}" destId="{A3C1DF23-48D2-4A19-894C-AE7F216C9D19}" srcOrd="15" destOrd="0" presId="urn:microsoft.com/office/officeart/2005/8/layout/list1"/>
    <dgm:cxn modelId="{8714C665-BC6C-0A4E-8E43-24DED389E495}" type="presParOf" srcId="{34C81413-53AD-4384-A32D-9FF2A4300F52}" destId="{0C18C85C-6A79-464F-AE05-53FCE9A7F4D0}" srcOrd="16" destOrd="0" presId="urn:microsoft.com/office/officeart/2005/8/layout/list1"/>
    <dgm:cxn modelId="{564CCC43-0C4C-4E4B-8E25-8A350F4F0958}" type="presParOf" srcId="{0C18C85C-6A79-464F-AE05-53FCE9A7F4D0}" destId="{3ECBF608-F66B-4E1F-B1E4-E06A02AEF169}" srcOrd="0" destOrd="0" presId="urn:microsoft.com/office/officeart/2005/8/layout/list1"/>
    <dgm:cxn modelId="{888E108C-FED7-1C4D-9D23-8F39643029E9}" type="presParOf" srcId="{0C18C85C-6A79-464F-AE05-53FCE9A7F4D0}" destId="{1E11A59F-B05F-449C-8F32-A7BE0C67B4F1}" srcOrd="1" destOrd="0" presId="urn:microsoft.com/office/officeart/2005/8/layout/list1"/>
    <dgm:cxn modelId="{EC563BE2-837D-4646-B4C8-8938DABBBA92}" type="presParOf" srcId="{34C81413-53AD-4384-A32D-9FF2A4300F52}" destId="{43D46496-D6CF-415D-9782-1460DF34C2C4}" srcOrd="17" destOrd="0" presId="urn:microsoft.com/office/officeart/2005/8/layout/list1"/>
    <dgm:cxn modelId="{4A6D747A-F17A-044A-8715-38A356DCDE5B}" type="presParOf" srcId="{34C81413-53AD-4384-A32D-9FF2A4300F52}" destId="{3EE3DB97-08BA-4CDB-8008-98C1B0C1F7C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DC3221-109B-442F-8E2F-958FAE24271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B2BDA5-2043-4CAB-83CB-BF241B779977}">
      <dgm:prSet phldrT="[Metin]"/>
      <dgm:spPr/>
      <dgm:t>
        <a:bodyPr/>
        <a:lstStyle/>
        <a:p>
          <a:r>
            <a:rPr lang="tr-TR" dirty="0"/>
            <a:t>Mekanik</a:t>
          </a:r>
          <a:endParaRPr lang="en-US" dirty="0"/>
        </a:p>
      </dgm:t>
    </dgm:pt>
    <dgm:pt modelId="{23413E13-2715-49A4-AAEB-DD635B2D7B99}" type="parTrans" cxnId="{DD41A55F-6996-461B-8C7F-4BFB7C6B826E}">
      <dgm:prSet/>
      <dgm:spPr/>
      <dgm:t>
        <a:bodyPr/>
        <a:lstStyle/>
        <a:p>
          <a:endParaRPr lang="en-US"/>
        </a:p>
      </dgm:t>
    </dgm:pt>
    <dgm:pt modelId="{42498B31-5B88-47A1-9CC5-690563D7CCB1}" type="sibTrans" cxnId="{DD41A55F-6996-461B-8C7F-4BFB7C6B826E}">
      <dgm:prSet/>
      <dgm:spPr/>
      <dgm:t>
        <a:bodyPr/>
        <a:lstStyle/>
        <a:p>
          <a:endParaRPr lang="en-US"/>
        </a:p>
      </dgm:t>
    </dgm:pt>
    <dgm:pt modelId="{DEA9E23B-06D9-45EC-822C-28BED8F510B8}">
      <dgm:prSet phldrT="[Metin]"/>
      <dgm:spPr/>
      <dgm:t>
        <a:bodyPr/>
        <a:lstStyle/>
        <a:p>
          <a:r>
            <a:rPr lang="tr-TR" dirty="0" err="1"/>
            <a:t>İrritasyon</a:t>
          </a:r>
          <a:endParaRPr lang="en-US" dirty="0"/>
        </a:p>
      </dgm:t>
    </dgm:pt>
    <dgm:pt modelId="{803F46F2-FE82-4BDE-B374-0F621346DFC5}" type="parTrans" cxnId="{6F76A4EE-C1E9-4BF1-A053-BE825A3F9A7E}">
      <dgm:prSet/>
      <dgm:spPr/>
      <dgm:t>
        <a:bodyPr/>
        <a:lstStyle/>
        <a:p>
          <a:endParaRPr lang="en-US"/>
        </a:p>
      </dgm:t>
    </dgm:pt>
    <dgm:pt modelId="{B45A5EA6-2FC3-4FA0-BA29-9496B83B0C68}" type="sibTrans" cxnId="{6F76A4EE-C1E9-4BF1-A053-BE825A3F9A7E}">
      <dgm:prSet/>
      <dgm:spPr/>
      <dgm:t>
        <a:bodyPr/>
        <a:lstStyle/>
        <a:p>
          <a:endParaRPr lang="en-US"/>
        </a:p>
      </dgm:t>
    </dgm:pt>
    <dgm:pt modelId="{4D7F7A56-9F8C-4565-BBE6-E79F7CE09194}">
      <dgm:prSet phldrT="[Metin]"/>
      <dgm:spPr/>
      <dgm:t>
        <a:bodyPr/>
        <a:lstStyle/>
        <a:p>
          <a:r>
            <a:rPr lang="tr-TR" dirty="0"/>
            <a:t>Tüp tıkanması</a:t>
          </a:r>
          <a:endParaRPr lang="en-US" dirty="0"/>
        </a:p>
      </dgm:t>
    </dgm:pt>
    <dgm:pt modelId="{31B59E9E-55E1-4115-8D71-E9902C9CF53C}" type="parTrans" cxnId="{E54F91D8-4CD7-4F09-9BB5-74DAADD56BC2}">
      <dgm:prSet/>
      <dgm:spPr/>
      <dgm:t>
        <a:bodyPr/>
        <a:lstStyle/>
        <a:p>
          <a:endParaRPr lang="en-US"/>
        </a:p>
      </dgm:t>
    </dgm:pt>
    <dgm:pt modelId="{7DE67354-7515-490F-BFBE-F733E3A71319}" type="sibTrans" cxnId="{E54F91D8-4CD7-4F09-9BB5-74DAADD56BC2}">
      <dgm:prSet/>
      <dgm:spPr/>
      <dgm:t>
        <a:bodyPr/>
        <a:lstStyle/>
        <a:p>
          <a:endParaRPr lang="en-US"/>
        </a:p>
      </dgm:t>
    </dgm:pt>
    <dgm:pt modelId="{D4546458-B0CE-44B1-90E7-F870EFEF5A23}">
      <dgm:prSet phldrT="[Metin]"/>
      <dgm:spPr/>
      <dgm:t>
        <a:bodyPr/>
        <a:lstStyle/>
        <a:p>
          <a:r>
            <a:rPr lang="tr-TR" dirty="0" err="1"/>
            <a:t>Gastrointestinal</a:t>
          </a:r>
          <a:endParaRPr lang="en-US" dirty="0"/>
        </a:p>
      </dgm:t>
    </dgm:pt>
    <dgm:pt modelId="{477A0965-FD6C-4A7A-9D35-757898EA9EAD}" type="parTrans" cxnId="{8441B093-362F-457A-86D2-12F555653E32}">
      <dgm:prSet/>
      <dgm:spPr/>
      <dgm:t>
        <a:bodyPr/>
        <a:lstStyle/>
        <a:p>
          <a:endParaRPr lang="en-US"/>
        </a:p>
      </dgm:t>
    </dgm:pt>
    <dgm:pt modelId="{B34C6A4A-0E37-4D78-BF28-DEBD951CCEC4}" type="sibTrans" cxnId="{8441B093-362F-457A-86D2-12F555653E32}">
      <dgm:prSet/>
      <dgm:spPr/>
      <dgm:t>
        <a:bodyPr/>
        <a:lstStyle/>
        <a:p>
          <a:endParaRPr lang="en-US"/>
        </a:p>
      </dgm:t>
    </dgm:pt>
    <dgm:pt modelId="{CAFCD687-1126-424A-9D15-6F9F299F1832}">
      <dgm:prSet phldrT="[Metin]"/>
      <dgm:spPr/>
      <dgm:t>
        <a:bodyPr/>
        <a:lstStyle/>
        <a:p>
          <a:r>
            <a:rPr lang="tr-TR" dirty="0"/>
            <a:t>Bulantı-Kusma</a:t>
          </a:r>
          <a:endParaRPr lang="en-US" dirty="0"/>
        </a:p>
      </dgm:t>
    </dgm:pt>
    <dgm:pt modelId="{BBC57AC1-68E8-450C-8FB5-132B9D292B5E}" type="parTrans" cxnId="{A6403723-995D-4FB7-BDF1-9CF55A0DA263}">
      <dgm:prSet/>
      <dgm:spPr/>
      <dgm:t>
        <a:bodyPr/>
        <a:lstStyle/>
        <a:p>
          <a:endParaRPr lang="en-US"/>
        </a:p>
      </dgm:t>
    </dgm:pt>
    <dgm:pt modelId="{2529D698-DC0B-4E21-97D4-F9D467D47211}" type="sibTrans" cxnId="{A6403723-995D-4FB7-BDF1-9CF55A0DA263}">
      <dgm:prSet/>
      <dgm:spPr/>
      <dgm:t>
        <a:bodyPr/>
        <a:lstStyle/>
        <a:p>
          <a:endParaRPr lang="en-US"/>
        </a:p>
      </dgm:t>
    </dgm:pt>
    <dgm:pt modelId="{B43B7780-D6BB-4A8D-8A37-913C14D2F55D}">
      <dgm:prSet phldrT="[Metin]"/>
      <dgm:spPr/>
      <dgm:t>
        <a:bodyPr/>
        <a:lstStyle/>
        <a:p>
          <a:r>
            <a:rPr lang="tr-TR" dirty="0"/>
            <a:t>Şişkinlik</a:t>
          </a:r>
          <a:endParaRPr lang="en-US" dirty="0"/>
        </a:p>
      </dgm:t>
    </dgm:pt>
    <dgm:pt modelId="{366F8248-C380-4F83-B3E6-433B82BD7819}" type="parTrans" cxnId="{78909C31-CD33-4AA5-9629-C015BA48F9C5}">
      <dgm:prSet/>
      <dgm:spPr/>
      <dgm:t>
        <a:bodyPr/>
        <a:lstStyle/>
        <a:p>
          <a:endParaRPr lang="en-US"/>
        </a:p>
      </dgm:t>
    </dgm:pt>
    <dgm:pt modelId="{60B30104-B2D2-4BD9-9473-DB4D3AA60B59}" type="sibTrans" cxnId="{78909C31-CD33-4AA5-9629-C015BA48F9C5}">
      <dgm:prSet/>
      <dgm:spPr/>
      <dgm:t>
        <a:bodyPr/>
        <a:lstStyle/>
        <a:p>
          <a:endParaRPr lang="en-US"/>
        </a:p>
      </dgm:t>
    </dgm:pt>
    <dgm:pt modelId="{85F93444-2EA7-408F-A1E3-F438825867DD}">
      <dgm:prSet phldrT="[Metin]"/>
      <dgm:spPr/>
      <dgm:t>
        <a:bodyPr/>
        <a:lstStyle/>
        <a:p>
          <a:r>
            <a:rPr lang="tr-TR" dirty="0" err="1"/>
            <a:t>Metabolik</a:t>
          </a:r>
          <a:endParaRPr lang="en-US" dirty="0"/>
        </a:p>
      </dgm:t>
    </dgm:pt>
    <dgm:pt modelId="{B70F820A-D357-49C4-8E7F-AAEBCE475CAE}" type="parTrans" cxnId="{9B74CC57-55E3-4300-9E98-185EB8A6B8E3}">
      <dgm:prSet/>
      <dgm:spPr/>
      <dgm:t>
        <a:bodyPr/>
        <a:lstStyle/>
        <a:p>
          <a:endParaRPr lang="en-US"/>
        </a:p>
      </dgm:t>
    </dgm:pt>
    <dgm:pt modelId="{AE3A0495-EF04-40CB-BEF8-A76BFB8C8BA8}" type="sibTrans" cxnId="{9B74CC57-55E3-4300-9E98-185EB8A6B8E3}">
      <dgm:prSet/>
      <dgm:spPr/>
      <dgm:t>
        <a:bodyPr/>
        <a:lstStyle/>
        <a:p>
          <a:endParaRPr lang="en-US"/>
        </a:p>
      </dgm:t>
    </dgm:pt>
    <dgm:pt modelId="{5192381D-8A3A-48DA-B47A-4C5F8C64C684}">
      <dgm:prSet/>
      <dgm:spPr/>
      <dgm:t>
        <a:bodyPr/>
        <a:lstStyle/>
        <a:p>
          <a:r>
            <a:rPr lang="tr-TR" dirty="0" err="1"/>
            <a:t>Hiperglisemi</a:t>
          </a:r>
          <a:endParaRPr lang="en-US" dirty="0"/>
        </a:p>
      </dgm:t>
    </dgm:pt>
    <dgm:pt modelId="{341758D0-39EC-4040-A2E8-877EF13A42E3}" type="parTrans" cxnId="{E0F96007-D239-41EF-A347-EDAB3FC0B6FB}">
      <dgm:prSet/>
      <dgm:spPr/>
      <dgm:t>
        <a:bodyPr/>
        <a:lstStyle/>
        <a:p>
          <a:endParaRPr lang="en-US"/>
        </a:p>
      </dgm:t>
    </dgm:pt>
    <dgm:pt modelId="{D256F59F-7C76-497A-8DBB-2D504CA2C123}" type="sibTrans" cxnId="{E0F96007-D239-41EF-A347-EDAB3FC0B6FB}">
      <dgm:prSet/>
      <dgm:spPr/>
      <dgm:t>
        <a:bodyPr/>
        <a:lstStyle/>
        <a:p>
          <a:endParaRPr lang="en-US"/>
        </a:p>
      </dgm:t>
    </dgm:pt>
    <dgm:pt modelId="{3DD75A00-798A-4E7D-86CA-1E33EF78A936}">
      <dgm:prSet/>
      <dgm:spPr/>
      <dgm:t>
        <a:bodyPr/>
        <a:lstStyle/>
        <a:p>
          <a:r>
            <a:rPr lang="tr-TR" dirty="0" err="1"/>
            <a:t>Dehidratasyon</a:t>
          </a:r>
          <a:endParaRPr lang="en-US" dirty="0"/>
        </a:p>
      </dgm:t>
    </dgm:pt>
    <dgm:pt modelId="{B668FF0C-0096-441E-AD52-E55ACDA29A18}" type="parTrans" cxnId="{1817AC40-4851-4AFB-8C58-A56D35471AC6}">
      <dgm:prSet/>
      <dgm:spPr/>
      <dgm:t>
        <a:bodyPr/>
        <a:lstStyle/>
        <a:p>
          <a:endParaRPr lang="en-US"/>
        </a:p>
      </dgm:t>
    </dgm:pt>
    <dgm:pt modelId="{60A385CA-378D-4E38-B540-DED6F5144BFB}" type="sibTrans" cxnId="{1817AC40-4851-4AFB-8C58-A56D35471AC6}">
      <dgm:prSet/>
      <dgm:spPr/>
      <dgm:t>
        <a:bodyPr/>
        <a:lstStyle/>
        <a:p>
          <a:endParaRPr lang="en-US"/>
        </a:p>
      </dgm:t>
    </dgm:pt>
    <dgm:pt modelId="{B6670EFB-B20F-4E8B-84D9-12FC49638EE0}">
      <dgm:prSet/>
      <dgm:spPr/>
      <dgm:t>
        <a:bodyPr/>
        <a:lstStyle/>
        <a:p>
          <a:r>
            <a:rPr lang="tr-TR" dirty="0" err="1"/>
            <a:t>Aspirasyon</a:t>
          </a:r>
          <a:endParaRPr lang="en-US" dirty="0"/>
        </a:p>
      </dgm:t>
    </dgm:pt>
    <dgm:pt modelId="{0E6C6BEB-41C1-452E-A899-AD27FAD1455B}" type="parTrans" cxnId="{7D6E9F29-A2DD-4FA4-965C-783B030103C9}">
      <dgm:prSet/>
      <dgm:spPr/>
      <dgm:t>
        <a:bodyPr/>
        <a:lstStyle/>
        <a:p>
          <a:endParaRPr lang="en-US"/>
        </a:p>
      </dgm:t>
    </dgm:pt>
    <dgm:pt modelId="{85FAB5A5-3A79-44A0-B080-1C80D289DA3C}" type="sibTrans" cxnId="{7D6E9F29-A2DD-4FA4-965C-783B030103C9}">
      <dgm:prSet/>
      <dgm:spPr/>
      <dgm:t>
        <a:bodyPr/>
        <a:lstStyle/>
        <a:p>
          <a:endParaRPr lang="en-US"/>
        </a:p>
      </dgm:t>
    </dgm:pt>
    <dgm:pt modelId="{7EC7B8A5-20FE-4259-9E68-65B6C9B3A383}">
      <dgm:prSet/>
      <dgm:spPr/>
      <dgm:t>
        <a:bodyPr/>
        <a:lstStyle/>
        <a:p>
          <a:r>
            <a:rPr lang="tr-TR" dirty="0" err="1"/>
            <a:t>Diyare</a:t>
          </a:r>
          <a:endParaRPr lang="tr-TR" dirty="0"/>
        </a:p>
        <a:p>
          <a:r>
            <a:rPr lang="tr-TR" dirty="0"/>
            <a:t>Kabızlık</a:t>
          </a:r>
          <a:endParaRPr lang="en-US" dirty="0"/>
        </a:p>
      </dgm:t>
    </dgm:pt>
    <dgm:pt modelId="{4471CD24-E9F5-48E8-BBF7-E755DDAC0CB6}" type="parTrans" cxnId="{C32F35BD-E5B1-4D45-B9FE-8F7E06D6E4E5}">
      <dgm:prSet/>
      <dgm:spPr/>
      <dgm:t>
        <a:bodyPr/>
        <a:lstStyle/>
        <a:p>
          <a:endParaRPr lang="en-US"/>
        </a:p>
      </dgm:t>
    </dgm:pt>
    <dgm:pt modelId="{A9F8DE81-8398-4028-8561-83A3C1988927}" type="sibTrans" cxnId="{C32F35BD-E5B1-4D45-B9FE-8F7E06D6E4E5}">
      <dgm:prSet/>
      <dgm:spPr/>
      <dgm:t>
        <a:bodyPr/>
        <a:lstStyle/>
        <a:p>
          <a:endParaRPr lang="en-US"/>
        </a:p>
      </dgm:t>
    </dgm:pt>
    <dgm:pt modelId="{49FA0C3B-80EF-46CD-B9B3-A5DBDF31D281}">
      <dgm:prSet/>
      <dgm:spPr/>
      <dgm:t>
        <a:bodyPr/>
        <a:lstStyle/>
        <a:p>
          <a:r>
            <a:rPr lang="tr-TR" dirty="0" err="1"/>
            <a:t>Eletrolit</a:t>
          </a:r>
          <a:r>
            <a:rPr lang="tr-TR" dirty="0"/>
            <a:t> bozuklukları</a:t>
          </a:r>
        </a:p>
        <a:p>
          <a:r>
            <a:rPr lang="tr-TR" dirty="0"/>
            <a:t>Fosfor**</a:t>
          </a:r>
          <a:endParaRPr lang="en-US" dirty="0"/>
        </a:p>
      </dgm:t>
    </dgm:pt>
    <dgm:pt modelId="{3F6FC067-A0BC-4D61-9563-D58525A8ECAD}" type="parTrans" cxnId="{DE1AA4F0-DAE1-4685-A4C5-AB5B1A0CA01E}">
      <dgm:prSet/>
      <dgm:spPr/>
      <dgm:t>
        <a:bodyPr/>
        <a:lstStyle/>
        <a:p>
          <a:endParaRPr lang="en-US"/>
        </a:p>
      </dgm:t>
    </dgm:pt>
    <dgm:pt modelId="{B0CDC64D-8DC8-41D9-A31F-E649A5C88FE8}" type="sibTrans" cxnId="{DE1AA4F0-DAE1-4685-A4C5-AB5B1A0CA01E}">
      <dgm:prSet/>
      <dgm:spPr/>
      <dgm:t>
        <a:bodyPr/>
        <a:lstStyle/>
        <a:p>
          <a:endParaRPr lang="en-US"/>
        </a:p>
      </dgm:t>
    </dgm:pt>
    <dgm:pt modelId="{6440CA2E-204B-4C9C-AB4B-3F3CBC1C2BF9}" type="pres">
      <dgm:prSet presAssocID="{7ADC3221-109B-442F-8E2F-958FAE2427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66F68EC2-A858-401E-9177-BAE832315692}" type="pres">
      <dgm:prSet presAssocID="{F6B2BDA5-2043-4CAB-83CB-BF241B779977}" presName="root" presStyleCnt="0"/>
      <dgm:spPr/>
    </dgm:pt>
    <dgm:pt modelId="{102A84F8-EB8B-43BA-BF69-A443585F5C59}" type="pres">
      <dgm:prSet presAssocID="{F6B2BDA5-2043-4CAB-83CB-BF241B779977}" presName="rootComposite" presStyleCnt="0"/>
      <dgm:spPr/>
    </dgm:pt>
    <dgm:pt modelId="{B4AEA878-8ECA-4C0B-A1D2-572D3DDFEA75}" type="pres">
      <dgm:prSet presAssocID="{F6B2BDA5-2043-4CAB-83CB-BF241B779977}" presName="rootText" presStyleLbl="node1" presStyleIdx="0" presStyleCnt="3"/>
      <dgm:spPr/>
      <dgm:t>
        <a:bodyPr/>
        <a:lstStyle/>
        <a:p>
          <a:endParaRPr lang="tr-TR"/>
        </a:p>
      </dgm:t>
    </dgm:pt>
    <dgm:pt modelId="{D37D31BB-B21D-47A1-969D-2D33833CA344}" type="pres">
      <dgm:prSet presAssocID="{F6B2BDA5-2043-4CAB-83CB-BF241B779977}" presName="rootConnector" presStyleLbl="node1" presStyleIdx="0" presStyleCnt="3"/>
      <dgm:spPr/>
      <dgm:t>
        <a:bodyPr/>
        <a:lstStyle/>
        <a:p>
          <a:endParaRPr lang="tr-TR"/>
        </a:p>
      </dgm:t>
    </dgm:pt>
    <dgm:pt modelId="{77463890-F969-495A-8862-766EA883D44D}" type="pres">
      <dgm:prSet presAssocID="{F6B2BDA5-2043-4CAB-83CB-BF241B779977}" presName="childShape" presStyleCnt="0"/>
      <dgm:spPr/>
    </dgm:pt>
    <dgm:pt modelId="{C6028501-1C69-46D1-98AE-29F96AE8523A}" type="pres">
      <dgm:prSet presAssocID="{803F46F2-FE82-4BDE-B374-0F621346DFC5}" presName="Name13" presStyleLbl="parChTrans1D2" presStyleIdx="0" presStyleCnt="9"/>
      <dgm:spPr/>
      <dgm:t>
        <a:bodyPr/>
        <a:lstStyle/>
        <a:p>
          <a:endParaRPr lang="tr-TR"/>
        </a:p>
      </dgm:t>
    </dgm:pt>
    <dgm:pt modelId="{EE926666-C9A0-4347-B215-92C68714CB7B}" type="pres">
      <dgm:prSet presAssocID="{DEA9E23B-06D9-45EC-822C-28BED8F510B8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93516C-8BF6-4037-9740-8B9E019783D4}" type="pres">
      <dgm:prSet presAssocID="{31B59E9E-55E1-4115-8D71-E9902C9CF53C}" presName="Name13" presStyleLbl="parChTrans1D2" presStyleIdx="1" presStyleCnt="9"/>
      <dgm:spPr/>
      <dgm:t>
        <a:bodyPr/>
        <a:lstStyle/>
        <a:p>
          <a:endParaRPr lang="tr-TR"/>
        </a:p>
      </dgm:t>
    </dgm:pt>
    <dgm:pt modelId="{C01B9311-37CA-44FC-B53F-AF9CB2231D80}" type="pres">
      <dgm:prSet presAssocID="{4D7F7A56-9F8C-4565-BBE6-E79F7CE0919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51CEAD-FEE0-40E6-A310-6010DC127D18}" type="pres">
      <dgm:prSet presAssocID="{0E6C6BEB-41C1-452E-A899-AD27FAD1455B}" presName="Name13" presStyleLbl="parChTrans1D2" presStyleIdx="2" presStyleCnt="9"/>
      <dgm:spPr/>
      <dgm:t>
        <a:bodyPr/>
        <a:lstStyle/>
        <a:p>
          <a:endParaRPr lang="tr-TR"/>
        </a:p>
      </dgm:t>
    </dgm:pt>
    <dgm:pt modelId="{5E6CBBF7-6BE4-4286-85EB-212372071B9F}" type="pres">
      <dgm:prSet presAssocID="{B6670EFB-B20F-4E8B-84D9-12FC49638EE0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7516AE7-0D42-4E18-B414-52AAE2EAD52A}" type="pres">
      <dgm:prSet presAssocID="{D4546458-B0CE-44B1-90E7-F870EFEF5A23}" presName="root" presStyleCnt="0"/>
      <dgm:spPr/>
    </dgm:pt>
    <dgm:pt modelId="{2F28A0D5-CBE1-4973-A292-88F4FC3B5B04}" type="pres">
      <dgm:prSet presAssocID="{D4546458-B0CE-44B1-90E7-F870EFEF5A23}" presName="rootComposite" presStyleCnt="0"/>
      <dgm:spPr/>
    </dgm:pt>
    <dgm:pt modelId="{66799275-6CA7-4547-9ACB-D2B431ABDF9D}" type="pres">
      <dgm:prSet presAssocID="{D4546458-B0CE-44B1-90E7-F870EFEF5A23}" presName="rootText" presStyleLbl="node1" presStyleIdx="1" presStyleCnt="3"/>
      <dgm:spPr/>
      <dgm:t>
        <a:bodyPr/>
        <a:lstStyle/>
        <a:p>
          <a:endParaRPr lang="tr-TR"/>
        </a:p>
      </dgm:t>
    </dgm:pt>
    <dgm:pt modelId="{BA0667DD-8BAD-484E-A46F-202FE0F47458}" type="pres">
      <dgm:prSet presAssocID="{D4546458-B0CE-44B1-90E7-F870EFEF5A23}" presName="rootConnector" presStyleLbl="node1" presStyleIdx="1" presStyleCnt="3"/>
      <dgm:spPr/>
      <dgm:t>
        <a:bodyPr/>
        <a:lstStyle/>
        <a:p>
          <a:endParaRPr lang="tr-TR"/>
        </a:p>
      </dgm:t>
    </dgm:pt>
    <dgm:pt modelId="{3A307DD6-886E-47C4-A862-E44BA97552D7}" type="pres">
      <dgm:prSet presAssocID="{D4546458-B0CE-44B1-90E7-F870EFEF5A23}" presName="childShape" presStyleCnt="0"/>
      <dgm:spPr/>
    </dgm:pt>
    <dgm:pt modelId="{557CF7A2-B719-4137-B11C-F27BE62AF89C}" type="pres">
      <dgm:prSet presAssocID="{BBC57AC1-68E8-450C-8FB5-132B9D292B5E}" presName="Name13" presStyleLbl="parChTrans1D2" presStyleIdx="3" presStyleCnt="9"/>
      <dgm:spPr/>
      <dgm:t>
        <a:bodyPr/>
        <a:lstStyle/>
        <a:p>
          <a:endParaRPr lang="tr-TR"/>
        </a:p>
      </dgm:t>
    </dgm:pt>
    <dgm:pt modelId="{63A76BE5-2BEF-4834-B855-6174A2F03712}" type="pres">
      <dgm:prSet presAssocID="{CAFCD687-1126-424A-9D15-6F9F299F1832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398A67-3559-430A-BD97-06759C769C33}" type="pres">
      <dgm:prSet presAssocID="{366F8248-C380-4F83-B3E6-433B82BD7819}" presName="Name13" presStyleLbl="parChTrans1D2" presStyleIdx="4" presStyleCnt="9"/>
      <dgm:spPr/>
      <dgm:t>
        <a:bodyPr/>
        <a:lstStyle/>
        <a:p>
          <a:endParaRPr lang="tr-TR"/>
        </a:p>
      </dgm:t>
    </dgm:pt>
    <dgm:pt modelId="{C21369F6-0818-462A-817F-226592812B16}" type="pres">
      <dgm:prSet presAssocID="{B43B7780-D6BB-4A8D-8A37-913C14D2F55D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180FB16-BFEC-4F55-8708-021699EACCFD}" type="pres">
      <dgm:prSet presAssocID="{4471CD24-E9F5-48E8-BBF7-E755DDAC0CB6}" presName="Name13" presStyleLbl="parChTrans1D2" presStyleIdx="5" presStyleCnt="9"/>
      <dgm:spPr/>
      <dgm:t>
        <a:bodyPr/>
        <a:lstStyle/>
        <a:p>
          <a:endParaRPr lang="tr-TR"/>
        </a:p>
      </dgm:t>
    </dgm:pt>
    <dgm:pt modelId="{3CAEE1DD-7DC0-4884-9C1A-D3178C072E23}" type="pres">
      <dgm:prSet presAssocID="{7EC7B8A5-20FE-4259-9E68-65B6C9B3A383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13577A-E20B-4AEB-817A-85A620920B22}" type="pres">
      <dgm:prSet presAssocID="{85F93444-2EA7-408F-A1E3-F438825867DD}" presName="root" presStyleCnt="0"/>
      <dgm:spPr/>
    </dgm:pt>
    <dgm:pt modelId="{A138143A-1734-4481-9C3E-232DCE0A4C5D}" type="pres">
      <dgm:prSet presAssocID="{85F93444-2EA7-408F-A1E3-F438825867DD}" presName="rootComposite" presStyleCnt="0"/>
      <dgm:spPr/>
    </dgm:pt>
    <dgm:pt modelId="{DC75E6C0-9155-4D4D-ACD5-41F989DF22D4}" type="pres">
      <dgm:prSet presAssocID="{85F93444-2EA7-408F-A1E3-F438825867DD}" presName="rootText" presStyleLbl="node1" presStyleIdx="2" presStyleCnt="3"/>
      <dgm:spPr/>
      <dgm:t>
        <a:bodyPr/>
        <a:lstStyle/>
        <a:p>
          <a:endParaRPr lang="tr-TR"/>
        </a:p>
      </dgm:t>
    </dgm:pt>
    <dgm:pt modelId="{F9784A89-A75B-4C20-AE39-E4E32DC3FBA4}" type="pres">
      <dgm:prSet presAssocID="{85F93444-2EA7-408F-A1E3-F438825867DD}" presName="rootConnector" presStyleLbl="node1" presStyleIdx="2" presStyleCnt="3"/>
      <dgm:spPr/>
      <dgm:t>
        <a:bodyPr/>
        <a:lstStyle/>
        <a:p>
          <a:endParaRPr lang="tr-TR"/>
        </a:p>
      </dgm:t>
    </dgm:pt>
    <dgm:pt modelId="{C5BEE36A-27F8-4A7F-ACDA-577CC649CF3D}" type="pres">
      <dgm:prSet presAssocID="{85F93444-2EA7-408F-A1E3-F438825867DD}" presName="childShape" presStyleCnt="0"/>
      <dgm:spPr/>
    </dgm:pt>
    <dgm:pt modelId="{221F5334-0BA2-49DD-8CA6-DC81C917B721}" type="pres">
      <dgm:prSet presAssocID="{B668FF0C-0096-441E-AD52-E55ACDA29A18}" presName="Name13" presStyleLbl="parChTrans1D2" presStyleIdx="6" presStyleCnt="9"/>
      <dgm:spPr/>
      <dgm:t>
        <a:bodyPr/>
        <a:lstStyle/>
        <a:p>
          <a:endParaRPr lang="tr-TR"/>
        </a:p>
      </dgm:t>
    </dgm:pt>
    <dgm:pt modelId="{88199D48-01FC-4287-BF65-AE526487DBAF}" type="pres">
      <dgm:prSet presAssocID="{3DD75A00-798A-4E7D-86CA-1E33EF78A936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169E00-F872-4EEF-9296-C0DCE312B415}" type="pres">
      <dgm:prSet presAssocID="{341758D0-39EC-4040-A2E8-877EF13A42E3}" presName="Name13" presStyleLbl="parChTrans1D2" presStyleIdx="7" presStyleCnt="9"/>
      <dgm:spPr/>
      <dgm:t>
        <a:bodyPr/>
        <a:lstStyle/>
        <a:p>
          <a:endParaRPr lang="tr-TR"/>
        </a:p>
      </dgm:t>
    </dgm:pt>
    <dgm:pt modelId="{3C6ACDA0-4062-4200-909C-91152CBFCED4}" type="pres">
      <dgm:prSet presAssocID="{5192381D-8A3A-48DA-B47A-4C5F8C64C684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D361E1-2FBC-4E33-B74A-7920E5DAB09E}" type="pres">
      <dgm:prSet presAssocID="{3F6FC067-A0BC-4D61-9563-D58525A8ECAD}" presName="Name13" presStyleLbl="parChTrans1D2" presStyleIdx="8" presStyleCnt="9"/>
      <dgm:spPr/>
      <dgm:t>
        <a:bodyPr/>
        <a:lstStyle/>
        <a:p>
          <a:endParaRPr lang="tr-TR"/>
        </a:p>
      </dgm:t>
    </dgm:pt>
    <dgm:pt modelId="{5A59199B-E163-408D-82B6-6D3E77691713}" type="pres">
      <dgm:prSet presAssocID="{49FA0C3B-80EF-46CD-B9B3-A5DBDF31D281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B74CC57-55E3-4300-9E98-185EB8A6B8E3}" srcId="{7ADC3221-109B-442F-8E2F-958FAE242711}" destId="{85F93444-2EA7-408F-A1E3-F438825867DD}" srcOrd="2" destOrd="0" parTransId="{B70F820A-D357-49C4-8E7F-AAEBCE475CAE}" sibTransId="{AE3A0495-EF04-40CB-BEF8-A76BFB8C8BA8}"/>
    <dgm:cxn modelId="{8868A2D1-14B6-429C-803E-B82048083E69}" type="presOf" srcId="{4471CD24-E9F5-48E8-BBF7-E755DDAC0CB6}" destId="{E180FB16-BFEC-4F55-8708-021699EACCFD}" srcOrd="0" destOrd="0" presId="urn:microsoft.com/office/officeart/2005/8/layout/hierarchy3"/>
    <dgm:cxn modelId="{78909C31-CD33-4AA5-9629-C015BA48F9C5}" srcId="{D4546458-B0CE-44B1-90E7-F870EFEF5A23}" destId="{B43B7780-D6BB-4A8D-8A37-913C14D2F55D}" srcOrd="1" destOrd="0" parTransId="{366F8248-C380-4F83-B3E6-433B82BD7819}" sibTransId="{60B30104-B2D2-4BD9-9473-DB4D3AA60B59}"/>
    <dgm:cxn modelId="{DBDAE43B-8B56-47C3-B2FD-B7FB7AC9D7DD}" type="presOf" srcId="{B6670EFB-B20F-4E8B-84D9-12FC49638EE0}" destId="{5E6CBBF7-6BE4-4286-85EB-212372071B9F}" srcOrd="0" destOrd="0" presId="urn:microsoft.com/office/officeart/2005/8/layout/hierarchy3"/>
    <dgm:cxn modelId="{EE6541B0-4070-4233-AA4B-D1A3DBDB7D4E}" type="presOf" srcId="{BBC57AC1-68E8-450C-8FB5-132B9D292B5E}" destId="{557CF7A2-B719-4137-B11C-F27BE62AF89C}" srcOrd="0" destOrd="0" presId="urn:microsoft.com/office/officeart/2005/8/layout/hierarchy3"/>
    <dgm:cxn modelId="{451EAD87-2C51-4CF1-BA5C-DD815B5F77EF}" type="presOf" srcId="{7EC7B8A5-20FE-4259-9E68-65B6C9B3A383}" destId="{3CAEE1DD-7DC0-4884-9C1A-D3178C072E23}" srcOrd="0" destOrd="0" presId="urn:microsoft.com/office/officeart/2005/8/layout/hierarchy3"/>
    <dgm:cxn modelId="{DD41A55F-6996-461B-8C7F-4BFB7C6B826E}" srcId="{7ADC3221-109B-442F-8E2F-958FAE242711}" destId="{F6B2BDA5-2043-4CAB-83CB-BF241B779977}" srcOrd="0" destOrd="0" parTransId="{23413E13-2715-49A4-AAEB-DD635B2D7B99}" sibTransId="{42498B31-5B88-47A1-9CC5-690563D7CCB1}"/>
    <dgm:cxn modelId="{1817AC40-4851-4AFB-8C58-A56D35471AC6}" srcId="{85F93444-2EA7-408F-A1E3-F438825867DD}" destId="{3DD75A00-798A-4E7D-86CA-1E33EF78A936}" srcOrd="0" destOrd="0" parTransId="{B668FF0C-0096-441E-AD52-E55ACDA29A18}" sibTransId="{60A385CA-378D-4E38-B540-DED6F5144BFB}"/>
    <dgm:cxn modelId="{F9E1FE4D-1D5D-4EB9-A40D-CCE64FD09C0E}" type="presOf" srcId="{B43B7780-D6BB-4A8D-8A37-913C14D2F55D}" destId="{C21369F6-0818-462A-817F-226592812B16}" srcOrd="0" destOrd="0" presId="urn:microsoft.com/office/officeart/2005/8/layout/hierarchy3"/>
    <dgm:cxn modelId="{405A97C5-91ED-49AF-8284-440BFF4FFD53}" type="presOf" srcId="{CAFCD687-1126-424A-9D15-6F9F299F1832}" destId="{63A76BE5-2BEF-4834-B855-6174A2F03712}" srcOrd="0" destOrd="0" presId="urn:microsoft.com/office/officeart/2005/8/layout/hierarchy3"/>
    <dgm:cxn modelId="{B772A5BD-DD20-46DC-83B0-58EE80633810}" type="presOf" srcId="{D4546458-B0CE-44B1-90E7-F870EFEF5A23}" destId="{BA0667DD-8BAD-484E-A46F-202FE0F47458}" srcOrd="1" destOrd="0" presId="urn:microsoft.com/office/officeart/2005/8/layout/hierarchy3"/>
    <dgm:cxn modelId="{31C257AD-83E2-4526-B154-BEDDC59B3813}" type="presOf" srcId="{5192381D-8A3A-48DA-B47A-4C5F8C64C684}" destId="{3C6ACDA0-4062-4200-909C-91152CBFCED4}" srcOrd="0" destOrd="0" presId="urn:microsoft.com/office/officeart/2005/8/layout/hierarchy3"/>
    <dgm:cxn modelId="{4407C823-88EB-4C59-87EF-426F82F1CD57}" type="presOf" srcId="{49FA0C3B-80EF-46CD-B9B3-A5DBDF31D281}" destId="{5A59199B-E163-408D-82B6-6D3E77691713}" srcOrd="0" destOrd="0" presId="urn:microsoft.com/office/officeart/2005/8/layout/hierarchy3"/>
    <dgm:cxn modelId="{A6403723-995D-4FB7-BDF1-9CF55A0DA263}" srcId="{D4546458-B0CE-44B1-90E7-F870EFEF5A23}" destId="{CAFCD687-1126-424A-9D15-6F9F299F1832}" srcOrd="0" destOrd="0" parTransId="{BBC57AC1-68E8-450C-8FB5-132B9D292B5E}" sibTransId="{2529D698-DC0B-4E21-97D4-F9D467D47211}"/>
    <dgm:cxn modelId="{D32EA317-CAE4-4A51-A9D3-896834516101}" type="presOf" srcId="{366F8248-C380-4F83-B3E6-433B82BD7819}" destId="{7E398A67-3559-430A-BD97-06759C769C33}" srcOrd="0" destOrd="0" presId="urn:microsoft.com/office/officeart/2005/8/layout/hierarchy3"/>
    <dgm:cxn modelId="{3C7AC71B-E75E-4554-A168-34AECBAA7EA9}" type="presOf" srcId="{341758D0-39EC-4040-A2E8-877EF13A42E3}" destId="{0A169E00-F872-4EEF-9296-C0DCE312B415}" srcOrd="0" destOrd="0" presId="urn:microsoft.com/office/officeart/2005/8/layout/hierarchy3"/>
    <dgm:cxn modelId="{8441B093-362F-457A-86D2-12F555653E32}" srcId="{7ADC3221-109B-442F-8E2F-958FAE242711}" destId="{D4546458-B0CE-44B1-90E7-F870EFEF5A23}" srcOrd="1" destOrd="0" parTransId="{477A0965-FD6C-4A7A-9D35-757898EA9EAD}" sibTransId="{B34C6A4A-0E37-4D78-BF28-DEBD951CCEC4}"/>
    <dgm:cxn modelId="{A6687113-0FF2-4947-B736-8A6A887F24F1}" type="presOf" srcId="{31B59E9E-55E1-4115-8D71-E9902C9CF53C}" destId="{1B93516C-8BF6-4037-9740-8B9E019783D4}" srcOrd="0" destOrd="0" presId="urn:microsoft.com/office/officeart/2005/8/layout/hierarchy3"/>
    <dgm:cxn modelId="{01ACF8DC-DA10-47D8-BBE1-9C302C9951E6}" type="presOf" srcId="{F6B2BDA5-2043-4CAB-83CB-BF241B779977}" destId="{D37D31BB-B21D-47A1-969D-2D33833CA344}" srcOrd="1" destOrd="0" presId="urn:microsoft.com/office/officeart/2005/8/layout/hierarchy3"/>
    <dgm:cxn modelId="{50B3B59E-6AC9-46B5-AB62-01940CB05D0D}" type="presOf" srcId="{3DD75A00-798A-4E7D-86CA-1E33EF78A936}" destId="{88199D48-01FC-4287-BF65-AE526487DBAF}" srcOrd="0" destOrd="0" presId="urn:microsoft.com/office/officeart/2005/8/layout/hierarchy3"/>
    <dgm:cxn modelId="{DF10498F-7608-4159-AC3A-14ADA3DC195C}" type="presOf" srcId="{4D7F7A56-9F8C-4565-BBE6-E79F7CE09194}" destId="{C01B9311-37CA-44FC-B53F-AF9CB2231D80}" srcOrd="0" destOrd="0" presId="urn:microsoft.com/office/officeart/2005/8/layout/hierarchy3"/>
    <dgm:cxn modelId="{E54F91D8-4CD7-4F09-9BB5-74DAADD56BC2}" srcId="{F6B2BDA5-2043-4CAB-83CB-BF241B779977}" destId="{4D7F7A56-9F8C-4565-BBE6-E79F7CE09194}" srcOrd="1" destOrd="0" parTransId="{31B59E9E-55E1-4115-8D71-E9902C9CF53C}" sibTransId="{7DE67354-7515-490F-BFBE-F733E3A71319}"/>
    <dgm:cxn modelId="{A63035E1-72DB-4782-A994-63477D2C10B3}" type="presOf" srcId="{7ADC3221-109B-442F-8E2F-958FAE242711}" destId="{6440CA2E-204B-4C9C-AB4B-3F3CBC1C2BF9}" srcOrd="0" destOrd="0" presId="urn:microsoft.com/office/officeart/2005/8/layout/hierarchy3"/>
    <dgm:cxn modelId="{7117C1E2-BB05-4D9F-A956-6161FD92C759}" type="presOf" srcId="{DEA9E23B-06D9-45EC-822C-28BED8F510B8}" destId="{EE926666-C9A0-4347-B215-92C68714CB7B}" srcOrd="0" destOrd="0" presId="urn:microsoft.com/office/officeart/2005/8/layout/hierarchy3"/>
    <dgm:cxn modelId="{DE1AA4F0-DAE1-4685-A4C5-AB5B1A0CA01E}" srcId="{85F93444-2EA7-408F-A1E3-F438825867DD}" destId="{49FA0C3B-80EF-46CD-B9B3-A5DBDF31D281}" srcOrd="2" destOrd="0" parTransId="{3F6FC067-A0BC-4D61-9563-D58525A8ECAD}" sibTransId="{B0CDC64D-8DC8-41D9-A31F-E649A5C88FE8}"/>
    <dgm:cxn modelId="{470FBA05-F565-4615-99E0-CA3911BB3379}" type="presOf" srcId="{D4546458-B0CE-44B1-90E7-F870EFEF5A23}" destId="{66799275-6CA7-4547-9ACB-D2B431ABDF9D}" srcOrd="0" destOrd="0" presId="urn:microsoft.com/office/officeart/2005/8/layout/hierarchy3"/>
    <dgm:cxn modelId="{A4A698C1-2F57-4D5A-8B31-EC8D0D7E1CEA}" type="presOf" srcId="{85F93444-2EA7-408F-A1E3-F438825867DD}" destId="{F9784A89-A75B-4C20-AE39-E4E32DC3FBA4}" srcOrd="1" destOrd="0" presId="urn:microsoft.com/office/officeart/2005/8/layout/hierarchy3"/>
    <dgm:cxn modelId="{465C2466-19EB-4003-9C23-2EE2DD63ED08}" type="presOf" srcId="{803F46F2-FE82-4BDE-B374-0F621346DFC5}" destId="{C6028501-1C69-46D1-98AE-29F96AE8523A}" srcOrd="0" destOrd="0" presId="urn:microsoft.com/office/officeart/2005/8/layout/hierarchy3"/>
    <dgm:cxn modelId="{6F76A4EE-C1E9-4BF1-A053-BE825A3F9A7E}" srcId="{F6B2BDA5-2043-4CAB-83CB-BF241B779977}" destId="{DEA9E23B-06D9-45EC-822C-28BED8F510B8}" srcOrd="0" destOrd="0" parTransId="{803F46F2-FE82-4BDE-B374-0F621346DFC5}" sibTransId="{B45A5EA6-2FC3-4FA0-BA29-9496B83B0C68}"/>
    <dgm:cxn modelId="{BA5F9B75-BE6E-4D23-AF25-4A1869D00E60}" type="presOf" srcId="{3F6FC067-A0BC-4D61-9563-D58525A8ECAD}" destId="{85D361E1-2FBC-4E33-B74A-7920E5DAB09E}" srcOrd="0" destOrd="0" presId="urn:microsoft.com/office/officeart/2005/8/layout/hierarchy3"/>
    <dgm:cxn modelId="{C32F35BD-E5B1-4D45-B9FE-8F7E06D6E4E5}" srcId="{D4546458-B0CE-44B1-90E7-F870EFEF5A23}" destId="{7EC7B8A5-20FE-4259-9E68-65B6C9B3A383}" srcOrd="2" destOrd="0" parTransId="{4471CD24-E9F5-48E8-BBF7-E755DDAC0CB6}" sibTransId="{A9F8DE81-8398-4028-8561-83A3C1988927}"/>
    <dgm:cxn modelId="{896F2B35-42CA-49C0-86A3-0608EC7344F3}" type="presOf" srcId="{0E6C6BEB-41C1-452E-A899-AD27FAD1455B}" destId="{B651CEAD-FEE0-40E6-A310-6010DC127D18}" srcOrd="0" destOrd="0" presId="urn:microsoft.com/office/officeart/2005/8/layout/hierarchy3"/>
    <dgm:cxn modelId="{7D6E9F29-A2DD-4FA4-965C-783B030103C9}" srcId="{F6B2BDA5-2043-4CAB-83CB-BF241B779977}" destId="{B6670EFB-B20F-4E8B-84D9-12FC49638EE0}" srcOrd="2" destOrd="0" parTransId="{0E6C6BEB-41C1-452E-A899-AD27FAD1455B}" sibTransId="{85FAB5A5-3A79-44A0-B080-1C80D289DA3C}"/>
    <dgm:cxn modelId="{E0F96007-D239-41EF-A347-EDAB3FC0B6FB}" srcId="{85F93444-2EA7-408F-A1E3-F438825867DD}" destId="{5192381D-8A3A-48DA-B47A-4C5F8C64C684}" srcOrd="1" destOrd="0" parTransId="{341758D0-39EC-4040-A2E8-877EF13A42E3}" sibTransId="{D256F59F-7C76-497A-8DBB-2D504CA2C123}"/>
    <dgm:cxn modelId="{DC54D8C3-3B21-485D-BE6D-612889B36E11}" type="presOf" srcId="{F6B2BDA5-2043-4CAB-83CB-BF241B779977}" destId="{B4AEA878-8ECA-4C0B-A1D2-572D3DDFEA75}" srcOrd="0" destOrd="0" presId="urn:microsoft.com/office/officeart/2005/8/layout/hierarchy3"/>
    <dgm:cxn modelId="{E5BD1688-2DDA-41D9-87F0-B960DD5E69DD}" type="presOf" srcId="{85F93444-2EA7-408F-A1E3-F438825867DD}" destId="{DC75E6C0-9155-4D4D-ACD5-41F989DF22D4}" srcOrd="0" destOrd="0" presId="urn:microsoft.com/office/officeart/2005/8/layout/hierarchy3"/>
    <dgm:cxn modelId="{1F0B9A2F-6F78-4E47-9564-50DAF01E2996}" type="presOf" srcId="{B668FF0C-0096-441E-AD52-E55ACDA29A18}" destId="{221F5334-0BA2-49DD-8CA6-DC81C917B721}" srcOrd="0" destOrd="0" presId="urn:microsoft.com/office/officeart/2005/8/layout/hierarchy3"/>
    <dgm:cxn modelId="{7495540D-37B9-4FE8-9B5F-CEC86BB278CE}" type="presParOf" srcId="{6440CA2E-204B-4C9C-AB4B-3F3CBC1C2BF9}" destId="{66F68EC2-A858-401E-9177-BAE832315692}" srcOrd="0" destOrd="0" presId="urn:microsoft.com/office/officeart/2005/8/layout/hierarchy3"/>
    <dgm:cxn modelId="{F64B031D-52B6-4D27-B3D1-92607E579E84}" type="presParOf" srcId="{66F68EC2-A858-401E-9177-BAE832315692}" destId="{102A84F8-EB8B-43BA-BF69-A443585F5C59}" srcOrd="0" destOrd="0" presId="urn:microsoft.com/office/officeart/2005/8/layout/hierarchy3"/>
    <dgm:cxn modelId="{DBEAE0CF-DB6F-46FF-B98E-AD48EB2222F4}" type="presParOf" srcId="{102A84F8-EB8B-43BA-BF69-A443585F5C59}" destId="{B4AEA878-8ECA-4C0B-A1D2-572D3DDFEA75}" srcOrd="0" destOrd="0" presId="urn:microsoft.com/office/officeart/2005/8/layout/hierarchy3"/>
    <dgm:cxn modelId="{2A7431F5-96EA-44FE-A784-8131B8F7C2FA}" type="presParOf" srcId="{102A84F8-EB8B-43BA-BF69-A443585F5C59}" destId="{D37D31BB-B21D-47A1-969D-2D33833CA344}" srcOrd="1" destOrd="0" presId="urn:microsoft.com/office/officeart/2005/8/layout/hierarchy3"/>
    <dgm:cxn modelId="{753AC33B-D81A-4CC7-94F2-9101CFF8AE86}" type="presParOf" srcId="{66F68EC2-A858-401E-9177-BAE832315692}" destId="{77463890-F969-495A-8862-766EA883D44D}" srcOrd="1" destOrd="0" presId="urn:microsoft.com/office/officeart/2005/8/layout/hierarchy3"/>
    <dgm:cxn modelId="{51CBE87C-07F0-4666-8063-E4E0144C6857}" type="presParOf" srcId="{77463890-F969-495A-8862-766EA883D44D}" destId="{C6028501-1C69-46D1-98AE-29F96AE8523A}" srcOrd="0" destOrd="0" presId="urn:microsoft.com/office/officeart/2005/8/layout/hierarchy3"/>
    <dgm:cxn modelId="{E57B439D-1633-4A00-BF7B-28D321D3BD55}" type="presParOf" srcId="{77463890-F969-495A-8862-766EA883D44D}" destId="{EE926666-C9A0-4347-B215-92C68714CB7B}" srcOrd="1" destOrd="0" presId="urn:microsoft.com/office/officeart/2005/8/layout/hierarchy3"/>
    <dgm:cxn modelId="{06B42CE7-66F3-4109-8631-273D18264898}" type="presParOf" srcId="{77463890-F969-495A-8862-766EA883D44D}" destId="{1B93516C-8BF6-4037-9740-8B9E019783D4}" srcOrd="2" destOrd="0" presId="urn:microsoft.com/office/officeart/2005/8/layout/hierarchy3"/>
    <dgm:cxn modelId="{F7DF313A-01C0-4F68-A312-DBE4AF2A6EBF}" type="presParOf" srcId="{77463890-F969-495A-8862-766EA883D44D}" destId="{C01B9311-37CA-44FC-B53F-AF9CB2231D80}" srcOrd="3" destOrd="0" presId="urn:microsoft.com/office/officeart/2005/8/layout/hierarchy3"/>
    <dgm:cxn modelId="{30033FF7-E2F9-4EF5-B730-9255B96AF39C}" type="presParOf" srcId="{77463890-F969-495A-8862-766EA883D44D}" destId="{B651CEAD-FEE0-40E6-A310-6010DC127D18}" srcOrd="4" destOrd="0" presId="urn:microsoft.com/office/officeart/2005/8/layout/hierarchy3"/>
    <dgm:cxn modelId="{9524962E-68B8-419E-9C7B-17A0A3F65C35}" type="presParOf" srcId="{77463890-F969-495A-8862-766EA883D44D}" destId="{5E6CBBF7-6BE4-4286-85EB-212372071B9F}" srcOrd="5" destOrd="0" presId="urn:microsoft.com/office/officeart/2005/8/layout/hierarchy3"/>
    <dgm:cxn modelId="{DEB3C984-B2F6-4997-A6FF-5470B8964D6A}" type="presParOf" srcId="{6440CA2E-204B-4C9C-AB4B-3F3CBC1C2BF9}" destId="{37516AE7-0D42-4E18-B414-52AAE2EAD52A}" srcOrd="1" destOrd="0" presId="urn:microsoft.com/office/officeart/2005/8/layout/hierarchy3"/>
    <dgm:cxn modelId="{B1E955A9-3819-4C82-9163-173955421B81}" type="presParOf" srcId="{37516AE7-0D42-4E18-B414-52AAE2EAD52A}" destId="{2F28A0D5-CBE1-4973-A292-88F4FC3B5B04}" srcOrd="0" destOrd="0" presId="urn:microsoft.com/office/officeart/2005/8/layout/hierarchy3"/>
    <dgm:cxn modelId="{AD83F7FA-7DF3-44D8-9A01-E3DFB1A93409}" type="presParOf" srcId="{2F28A0D5-CBE1-4973-A292-88F4FC3B5B04}" destId="{66799275-6CA7-4547-9ACB-D2B431ABDF9D}" srcOrd="0" destOrd="0" presId="urn:microsoft.com/office/officeart/2005/8/layout/hierarchy3"/>
    <dgm:cxn modelId="{E41BAF50-B3C3-4AAC-8E44-B7939503F4E0}" type="presParOf" srcId="{2F28A0D5-CBE1-4973-A292-88F4FC3B5B04}" destId="{BA0667DD-8BAD-484E-A46F-202FE0F47458}" srcOrd="1" destOrd="0" presId="urn:microsoft.com/office/officeart/2005/8/layout/hierarchy3"/>
    <dgm:cxn modelId="{3AFA4BB1-BEBB-40B5-9F5C-6FE878D0AD4F}" type="presParOf" srcId="{37516AE7-0D42-4E18-B414-52AAE2EAD52A}" destId="{3A307DD6-886E-47C4-A862-E44BA97552D7}" srcOrd="1" destOrd="0" presId="urn:microsoft.com/office/officeart/2005/8/layout/hierarchy3"/>
    <dgm:cxn modelId="{20872E60-0B0B-456A-B9B5-1640D1D9AA2C}" type="presParOf" srcId="{3A307DD6-886E-47C4-A862-E44BA97552D7}" destId="{557CF7A2-B719-4137-B11C-F27BE62AF89C}" srcOrd="0" destOrd="0" presId="urn:microsoft.com/office/officeart/2005/8/layout/hierarchy3"/>
    <dgm:cxn modelId="{69E89F5F-31E4-446D-B1A0-12C482009270}" type="presParOf" srcId="{3A307DD6-886E-47C4-A862-E44BA97552D7}" destId="{63A76BE5-2BEF-4834-B855-6174A2F03712}" srcOrd="1" destOrd="0" presId="urn:microsoft.com/office/officeart/2005/8/layout/hierarchy3"/>
    <dgm:cxn modelId="{F8B69806-671B-4CA4-A1CD-1D16B644932F}" type="presParOf" srcId="{3A307DD6-886E-47C4-A862-E44BA97552D7}" destId="{7E398A67-3559-430A-BD97-06759C769C33}" srcOrd="2" destOrd="0" presId="urn:microsoft.com/office/officeart/2005/8/layout/hierarchy3"/>
    <dgm:cxn modelId="{25469016-A00A-485F-9CAD-C0C03BF4DF8E}" type="presParOf" srcId="{3A307DD6-886E-47C4-A862-E44BA97552D7}" destId="{C21369F6-0818-462A-817F-226592812B16}" srcOrd="3" destOrd="0" presId="urn:microsoft.com/office/officeart/2005/8/layout/hierarchy3"/>
    <dgm:cxn modelId="{EE1140D0-BBCA-4689-A8AB-6AF7E2D5C350}" type="presParOf" srcId="{3A307DD6-886E-47C4-A862-E44BA97552D7}" destId="{E180FB16-BFEC-4F55-8708-021699EACCFD}" srcOrd="4" destOrd="0" presId="urn:microsoft.com/office/officeart/2005/8/layout/hierarchy3"/>
    <dgm:cxn modelId="{335D02E4-57E0-4E4A-997D-048C8D03C812}" type="presParOf" srcId="{3A307DD6-886E-47C4-A862-E44BA97552D7}" destId="{3CAEE1DD-7DC0-4884-9C1A-D3178C072E23}" srcOrd="5" destOrd="0" presId="urn:microsoft.com/office/officeart/2005/8/layout/hierarchy3"/>
    <dgm:cxn modelId="{BC3F1DAE-DF44-4052-BB0B-43C2A7AD4102}" type="presParOf" srcId="{6440CA2E-204B-4C9C-AB4B-3F3CBC1C2BF9}" destId="{8B13577A-E20B-4AEB-817A-85A620920B22}" srcOrd="2" destOrd="0" presId="urn:microsoft.com/office/officeart/2005/8/layout/hierarchy3"/>
    <dgm:cxn modelId="{2F688142-9ADD-4819-8A57-0E6FBB5A2484}" type="presParOf" srcId="{8B13577A-E20B-4AEB-817A-85A620920B22}" destId="{A138143A-1734-4481-9C3E-232DCE0A4C5D}" srcOrd="0" destOrd="0" presId="urn:microsoft.com/office/officeart/2005/8/layout/hierarchy3"/>
    <dgm:cxn modelId="{066C71CD-B5E8-418E-B434-FEE7C74CD7C5}" type="presParOf" srcId="{A138143A-1734-4481-9C3E-232DCE0A4C5D}" destId="{DC75E6C0-9155-4D4D-ACD5-41F989DF22D4}" srcOrd="0" destOrd="0" presId="urn:microsoft.com/office/officeart/2005/8/layout/hierarchy3"/>
    <dgm:cxn modelId="{458749D0-A975-45C2-9F64-5BBDA094F84A}" type="presParOf" srcId="{A138143A-1734-4481-9C3E-232DCE0A4C5D}" destId="{F9784A89-A75B-4C20-AE39-E4E32DC3FBA4}" srcOrd="1" destOrd="0" presId="urn:microsoft.com/office/officeart/2005/8/layout/hierarchy3"/>
    <dgm:cxn modelId="{26269B38-2F76-46C9-81F3-64E75265F911}" type="presParOf" srcId="{8B13577A-E20B-4AEB-817A-85A620920B22}" destId="{C5BEE36A-27F8-4A7F-ACDA-577CC649CF3D}" srcOrd="1" destOrd="0" presId="urn:microsoft.com/office/officeart/2005/8/layout/hierarchy3"/>
    <dgm:cxn modelId="{75F86734-B7FE-4901-8E4C-3E3B533423FF}" type="presParOf" srcId="{C5BEE36A-27F8-4A7F-ACDA-577CC649CF3D}" destId="{221F5334-0BA2-49DD-8CA6-DC81C917B721}" srcOrd="0" destOrd="0" presId="urn:microsoft.com/office/officeart/2005/8/layout/hierarchy3"/>
    <dgm:cxn modelId="{F85AB88B-D022-4E28-A738-9C56D98B79EC}" type="presParOf" srcId="{C5BEE36A-27F8-4A7F-ACDA-577CC649CF3D}" destId="{88199D48-01FC-4287-BF65-AE526487DBAF}" srcOrd="1" destOrd="0" presId="urn:microsoft.com/office/officeart/2005/8/layout/hierarchy3"/>
    <dgm:cxn modelId="{6B1B008E-6D45-4429-B404-29FBAB5B831F}" type="presParOf" srcId="{C5BEE36A-27F8-4A7F-ACDA-577CC649CF3D}" destId="{0A169E00-F872-4EEF-9296-C0DCE312B415}" srcOrd="2" destOrd="0" presId="urn:microsoft.com/office/officeart/2005/8/layout/hierarchy3"/>
    <dgm:cxn modelId="{C3A9D0CA-7B6E-41D1-AD34-AE644ABF73B3}" type="presParOf" srcId="{C5BEE36A-27F8-4A7F-ACDA-577CC649CF3D}" destId="{3C6ACDA0-4062-4200-909C-91152CBFCED4}" srcOrd="3" destOrd="0" presId="urn:microsoft.com/office/officeart/2005/8/layout/hierarchy3"/>
    <dgm:cxn modelId="{17BE888A-E19D-4E77-91C6-D283B64BE56C}" type="presParOf" srcId="{C5BEE36A-27F8-4A7F-ACDA-577CC649CF3D}" destId="{85D361E1-2FBC-4E33-B74A-7920E5DAB09E}" srcOrd="4" destOrd="0" presId="urn:microsoft.com/office/officeart/2005/8/layout/hierarchy3"/>
    <dgm:cxn modelId="{E166A08F-1DA3-4B05-9F20-91759DD0B5AE}" type="presParOf" srcId="{C5BEE36A-27F8-4A7F-ACDA-577CC649CF3D}" destId="{5A59199B-E163-408D-82B6-6D3E7769171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24485-C336-42E9-9300-65504FC7469F}">
      <dsp:nvSpPr>
        <dsp:cNvPr id="0" name=""/>
        <dsp:cNvSpPr/>
      </dsp:nvSpPr>
      <dsp:spPr>
        <a:xfrm rot="10800000">
          <a:off x="1308682" y="1968"/>
          <a:ext cx="4619127" cy="8155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32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Sağlıklı toplumda %5-15</a:t>
          </a:r>
        </a:p>
      </dsp:txBody>
      <dsp:txXfrm rot="10800000">
        <a:off x="1512567" y="1968"/>
        <a:ext cx="4415242" cy="815542"/>
      </dsp:txXfrm>
    </dsp:sp>
    <dsp:sp modelId="{6CAF9AAB-78E0-4BBD-B275-817AB23E2478}">
      <dsp:nvSpPr>
        <dsp:cNvPr id="0" name=""/>
        <dsp:cNvSpPr/>
      </dsp:nvSpPr>
      <dsp:spPr>
        <a:xfrm>
          <a:off x="384958" y="48821"/>
          <a:ext cx="815542" cy="8155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E4D036-9574-422A-A47D-00BEFF9B1F51}">
      <dsp:nvSpPr>
        <dsp:cNvPr id="0" name=""/>
        <dsp:cNvSpPr/>
      </dsp:nvSpPr>
      <dsp:spPr>
        <a:xfrm rot="10800000">
          <a:off x="1352600" y="1060956"/>
          <a:ext cx="4560569" cy="8155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32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Hastaneye yatan hastalarda %40</a:t>
          </a:r>
        </a:p>
      </dsp:txBody>
      <dsp:txXfrm rot="10800000">
        <a:off x="1556485" y="1060956"/>
        <a:ext cx="4356684" cy="815542"/>
      </dsp:txXfrm>
    </dsp:sp>
    <dsp:sp modelId="{AB23CD6A-162D-4077-A8D1-465F8F887C51}">
      <dsp:nvSpPr>
        <dsp:cNvPr id="0" name=""/>
        <dsp:cNvSpPr/>
      </dsp:nvSpPr>
      <dsp:spPr>
        <a:xfrm>
          <a:off x="476267" y="1039654"/>
          <a:ext cx="815542" cy="81554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23778DF-F4A4-4999-8581-C4F271E9B3BA}">
      <dsp:nvSpPr>
        <dsp:cNvPr id="0" name=""/>
        <dsp:cNvSpPr/>
      </dsp:nvSpPr>
      <dsp:spPr>
        <a:xfrm rot="10800000">
          <a:off x="1352600" y="2119944"/>
          <a:ext cx="4560569" cy="8155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32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Bakım evinde yaşayanlarda %60</a:t>
          </a:r>
        </a:p>
      </dsp:txBody>
      <dsp:txXfrm rot="10800000">
        <a:off x="1556485" y="2119944"/>
        <a:ext cx="4356684" cy="815542"/>
      </dsp:txXfrm>
    </dsp:sp>
    <dsp:sp modelId="{A581D780-1BEE-4711-A846-383270DE20ED}">
      <dsp:nvSpPr>
        <dsp:cNvPr id="0" name=""/>
        <dsp:cNvSpPr/>
      </dsp:nvSpPr>
      <dsp:spPr>
        <a:xfrm>
          <a:off x="467753" y="2154018"/>
          <a:ext cx="815542" cy="8155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2EE9538-14AF-4038-894A-4B9902E51351}">
      <dsp:nvSpPr>
        <dsp:cNvPr id="0" name=""/>
        <dsp:cNvSpPr/>
      </dsp:nvSpPr>
      <dsp:spPr>
        <a:xfrm rot="10800000">
          <a:off x="1352600" y="3178933"/>
          <a:ext cx="4560569" cy="8155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632" tIns="87630" rIns="163576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Kanser hastalarında %85</a:t>
          </a:r>
        </a:p>
      </dsp:txBody>
      <dsp:txXfrm rot="10800000">
        <a:off x="1556485" y="3178933"/>
        <a:ext cx="4356684" cy="815542"/>
      </dsp:txXfrm>
    </dsp:sp>
    <dsp:sp modelId="{286D9DBE-01C8-4785-BB65-5E260F7318CA}">
      <dsp:nvSpPr>
        <dsp:cNvPr id="0" name=""/>
        <dsp:cNvSpPr/>
      </dsp:nvSpPr>
      <dsp:spPr>
        <a:xfrm>
          <a:off x="484789" y="3180901"/>
          <a:ext cx="815542" cy="81554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65194-E91B-42A8-8568-2A8F8B30CAD1}">
      <dsp:nvSpPr>
        <dsp:cNvPr id="0" name=""/>
        <dsp:cNvSpPr/>
      </dsp:nvSpPr>
      <dsp:spPr>
        <a:xfrm>
          <a:off x="5736481" y="1557200"/>
          <a:ext cx="2456739" cy="150283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kern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rPr>
            <a:t>Gastrik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kern="1200" dirty="0">
              <a:latin typeface="Arial" pitchFamily="34" charset="0"/>
              <a:cs typeface="Arial" pitchFamily="34" charset="0"/>
            </a:rPr>
            <a:t>Postpilorik </a:t>
          </a:r>
        </a:p>
      </dsp:txBody>
      <dsp:txXfrm>
        <a:off x="5771065" y="1591784"/>
        <a:ext cx="2387571" cy="1111627"/>
      </dsp:txXfrm>
    </dsp:sp>
    <dsp:sp modelId="{2895716B-3031-4FD9-A65C-C72EE0BB9209}">
      <dsp:nvSpPr>
        <dsp:cNvPr id="0" name=""/>
        <dsp:cNvSpPr/>
      </dsp:nvSpPr>
      <dsp:spPr>
        <a:xfrm>
          <a:off x="4791452" y="4280931"/>
          <a:ext cx="994302" cy="841156"/>
        </a:xfrm>
        <a:prstGeom prst="circularArrow">
          <a:avLst>
            <a:gd name="adj1" fmla="val 2321"/>
            <a:gd name="adj2" fmla="val 280141"/>
            <a:gd name="adj3" fmla="val 8574563"/>
            <a:gd name="adj4" fmla="val 1605725"/>
            <a:gd name="adj5" fmla="val 2708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00B2D-2C94-4CBB-B787-69AA732B36E0}">
      <dsp:nvSpPr>
        <dsp:cNvPr id="0" name=""/>
        <dsp:cNvSpPr/>
      </dsp:nvSpPr>
      <dsp:spPr>
        <a:xfrm>
          <a:off x="6080818" y="2681122"/>
          <a:ext cx="1619621" cy="6440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Sürekli Beslenme</a:t>
          </a:r>
        </a:p>
      </dsp:txBody>
      <dsp:txXfrm>
        <a:off x="6099682" y="2699986"/>
        <a:ext cx="1581893" cy="606342"/>
      </dsp:txXfrm>
    </dsp:sp>
    <dsp:sp modelId="{7A997A40-8EC8-4798-B541-E889A330175A}">
      <dsp:nvSpPr>
        <dsp:cNvPr id="0" name=""/>
        <dsp:cNvSpPr/>
      </dsp:nvSpPr>
      <dsp:spPr>
        <a:xfrm>
          <a:off x="3038956" y="1599339"/>
          <a:ext cx="2462096" cy="1502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Tolere</a:t>
          </a:r>
          <a:r>
            <a:rPr lang="tr-TR" sz="2400" kern="1200" baseline="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edilen  doza dön</a:t>
          </a:r>
          <a:endParaRPr lang="tr-TR" sz="2400" kern="1200" dirty="0">
            <a:latin typeface="Arial" pitchFamily="34" charset="0"/>
            <a:cs typeface="Arial" pitchFamily="34" charset="0"/>
          </a:endParaRPr>
        </a:p>
      </dsp:txBody>
      <dsp:txXfrm>
        <a:off x="3073540" y="1955958"/>
        <a:ext cx="2392928" cy="1111627"/>
      </dsp:txXfrm>
    </dsp:sp>
    <dsp:sp modelId="{1115A739-9419-49D5-B17C-3C413E484D93}">
      <dsp:nvSpPr>
        <dsp:cNvPr id="0" name=""/>
        <dsp:cNvSpPr/>
      </dsp:nvSpPr>
      <dsp:spPr>
        <a:xfrm>
          <a:off x="1296463" y="175099"/>
          <a:ext cx="2857625" cy="2857625"/>
        </a:xfrm>
        <a:prstGeom prst="leftCircularArrow">
          <a:avLst>
            <a:gd name="adj1" fmla="val 1973"/>
            <a:gd name="adj2" fmla="val 236182"/>
            <a:gd name="adj3" fmla="val 12875607"/>
            <a:gd name="adj4" fmla="val 19888404"/>
            <a:gd name="adj5" fmla="val 2301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C6F4E-FDE4-4E48-B58D-27D4E9E0D0ED}">
      <dsp:nvSpPr>
        <dsp:cNvPr id="0" name=""/>
        <dsp:cNvSpPr/>
      </dsp:nvSpPr>
      <dsp:spPr>
        <a:xfrm>
          <a:off x="3054664" y="1265518"/>
          <a:ext cx="1846287" cy="6440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Yavaş arttır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>
            <a:solidFill>
              <a:schemeClr val="accent4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3073528" y="1284382"/>
        <a:ext cx="1808559" cy="606342"/>
      </dsp:txXfrm>
    </dsp:sp>
    <dsp:sp modelId="{FACCEAC7-DA8C-4C25-A22F-EB760184F1D5}">
      <dsp:nvSpPr>
        <dsp:cNvPr id="0" name=""/>
        <dsp:cNvSpPr/>
      </dsp:nvSpPr>
      <dsp:spPr>
        <a:xfrm>
          <a:off x="3381" y="1543331"/>
          <a:ext cx="2767147" cy="1502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4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>
              <a:latin typeface="Arial" pitchFamily="34" charset="0"/>
              <a:cs typeface="Arial" pitchFamily="34" charset="0"/>
            </a:rPr>
            <a:t>Prokinetik</a:t>
          </a:r>
          <a:r>
            <a:rPr lang="tr-TR" sz="2400" kern="1200" dirty="0">
              <a:latin typeface="Arial" pitchFamily="34" charset="0"/>
              <a:cs typeface="Arial" pitchFamily="34" charset="0"/>
            </a:rPr>
            <a:t>  </a:t>
          </a:r>
        </a:p>
      </dsp:txBody>
      <dsp:txXfrm>
        <a:off x="37965" y="1577915"/>
        <a:ext cx="2697979" cy="1111627"/>
      </dsp:txXfrm>
    </dsp:sp>
    <dsp:sp modelId="{4B730CF1-7820-4158-8B0C-60F25451145B}">
      <dsp:nvSpPr>
        <dsp:cNvPr id="0" name=""/>
        <dsp:cNvSpPr/>
      </dsp:nvSpPr>
      <dsp:spPr>
        <a:xfrm>
          <a:off x="1018459" y="2698602"/>
          <a:ext cx="1619621" cy="86810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>
            <a:solidFill>
              <a:schemeClr val="accent4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Hedef doz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>
            <a:solidFill>
              <a:schemeClr val="accent4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1043885" y="2724028"/>
        <a:ext cx="1568769" cy="817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B5E73-6EC9-466D-BC08-172BB44B0284}">
      <dsp:nvSpPr>
        <dsp:cNvPr id="0" name=""/>
        <dsp:cNvSpPr/>
      </dsp:nvSpPr>
      <dsp:spPr>
        <a:xfrm>
          <a:off x="0" y="626940"/>
          <a:ext cx="70115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8D60D-D4CF-43F9-815B-45BB3CD7A684}">
      <dsp:nvSpPr>
        <dsp:cNvPr id="0" name=""/>
        <dsp:cNvSpPr/>
      </dsp:nvSpPr>
      <dsp:spPr>
        <a:xfrm>
          <a:off x="350579" y="84121"/>
          <a:ext cx="4908114" cy="838019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5515" tIns="0" rIns="1855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>
              <a:latin typeface="Calibri" pitchFamily="34" charset="0"/>
              <a:cs typeface="Calibri" pitchFamily="34" charset="0"/>
            </a:rPr>
            <a:t>Kanser tanısı sırasında hastaların %50’si </a:t>
          </a:r>
          <a:r>
            <a:rPr lang="tr-TR" sz="2000" kern="1200" dirty="0" err="1">
              <a:latin typeface="Calibri" pitchFamily="34" charset="0"/>
              <a:cs typeface="Calibri" pitchFamily="34" charset="0"/>
            </a:rPr>
            <a:t>nütrisyonel</a:t>
          </a:r>
          <a:r>
            <a:rPr lang="tr-TR" sz="2000" kern="1200" dirty="0">
              <a:latin typeface="Calibri" pitchFamily="34" charset="0"/>
              <a:cs typeface="Calibri" pitchFamily="34" charset="0"/>
            </a:rPr>
            <a:t> problemlerle başvuruyor</a:t>
          </a:r>
        </a:p>
      </dsp:txBody>
      <dsp:txXfrm>
        <a:off x="391488" y="125030"/>
        <a:ext cx="4826296" cy="756201"/>
      </dsp:txXfrm>
    </dsp:sp>
    <dsp:sp modelId="{3C124E78-8063-4924-AB2E-A611000836B3}">
      <dsp:nvSpPr>
        <dsp:cNvPr id="0" name=""/>
        <dsp:cNvSpPr/>
      </dsp:nvSpPr>
      <dsp:spPr>
        <a:xfrm>
          <a:off x="0" y="1726445"/>
          <a:ext cx="70115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4452E-3944-49F8-AA61-0F9A4862D931}">
      <dsp:nvSpPr>
        <dsp:cNvPr id="0" name=""/>
        <dsp:cNvSpPr/>
      </dsp:nvSpPr>
      <dsp:spPr>
        <a:xfrm>
          <a:off x="350579" y="1238940"/>
          <a:ext cx="4908114" cy="78270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5515" tIns="0" rIns="1855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>
              <a:latin typeface="Calibri" pitchFamily="34" charset="0"/>
              <a:cs typeface="Calibri" pitchFamily="34" charset="0"/>
            </a:rPr>
            <a:t>Gastrik</a:t>
          </a:r>
          <a:r>
            <a:rPr lang="tr-TR" sz="2000" kern="1200" dirty="0">
              <a:latin typeface="Calibri" pitchFamily="34" charset="0"/>
              <a:cs typeface="Calibri" pitchFamily="34" charset="0"/>
            </a:rPr>
            <a:t> veya </a:t>
          </a:r>
          <a:r>
            <a:rPr lang="tr-TR" sz="2000" kern="1200" dirty="0" err="1">
              <a:latin typeface="Calibri" pitchFamily="34" charset="0"/>
              <a:cs typeface="Calibri" pitchFamily="34" charset="0"/>
            </a:rPr>
            <a:t>pankreatik</a:t>
          </a:r>
          <a:r>
            <a:rPr lang="tr-TR" sz="2000" kern="1200" dirty="0">
              <a:latin typeface="Calibri" pitchFamily="34" charset="0"/>
              <a:cs typeface="Calibri" pitchFamily="34" charset="0"/>
            </a:rPr>
            <a:t> kanserli hastaların %85’i </a:t>
          </a:r>
          <a:r>
            <a:rPr lang="tr-TR" sz="2000" kern="1200" dirty="0" err="1">
              <a:latin typeface="Calibri" pitchFamily="34" charset="0"/>
              <a:cs typeface="Calibri" pitchFamily="34" charset="0"/>
            </a:rPr>
            <a:t>tdv</a:t>
          </a:r>
          <a:r>
            <a:rPr lang="tr-TR" sz="2000" kern="1200" dirty="0">
              <a:latin typeface="Calibri" pitchFamily="34" charset="0"/>
              <a:cs typeface="Calibri" pitchFamily="34" charset="0"/>
            </a:rPr>
            <a:t> sırasında kilo kaybediyor veya MN gelişiyor</a:t>
          </a:r>
        </a:p>
      </dsp:txBody>
      <dsp:txXfrm>
        <a:off x="388788" y="1277149"/>
        <a:ext cx="4831696" cy="706287"/>
      </dsp:txXfrm>
    </dsp:sp>
    <dsp:sp modelId="{47723DCB-29AC-4180-AA50-5BF52FC84C7C}">
      <dsp:nvSpPr>
        <dsp:cNvPr id="0" name=""/>
        <dsp:cNvSpPr/>
      </dsp:nvSpPr>
      <dsp:spPr>
        <a:xfrm>
          <a:off x="0" y="2958749"/>
          <a:ext cx="701159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0DFE5-E7C2-4BC1-86D4-5CE59A214767}">
      <dsp:nvSpPr>
        <dsp:cNvPr id="0" name=""/>
        <dsp:cNvSpPr/>
      </dsp:nvSpPr>
      <dsp:spPr>
        <a:xfrm>
          <a:off x="350579" y="2338445"/>
          <a:ext cx="4908114" cy="91550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5515" tIns="0" rIns="18551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>
              <a:latin typeface="Calibri" pitchFamily="34" charset="0"/>
              <a:cs typeface="Calibri" pitchFamily="34" charset="0"/>
            </a:rPr>
            <a:t>Sadece %5’lik kilo kaybı bile </a:t>
          </a:r>
          <a:r>
            <a:rPr lang="tr-TR" sz="2000" kern="1200" dirty="0" err="1">
              <a:latin typeface="Calibri" pitchFamily="34" charset="0"/>
              <a:cs typeface="Calibri" pitchFamily="34" charset="0"/>
            </a:rPr>
            <a:t>sağkalımı</a:t>
          </a:r>
          <a:r>
            <a:rPr lang="tr-TR" sz="2000" kern="1200" dirty="0">
              <a:latin typeface="Calibri" pitchFamily="34" charset="0"/>
              <a:cs typeface="Calibri" pitchFamily="34" charset="0"/>
            </a:rPr>
            <a:t> azaltıyor</a:t>
          </a:r>
        </a:p>
      </dsp:txBody>
      <dsp:txXfrm>
        <a:off x="395270" y="2383136"/>
        <a:ext cx="4818732" cy="826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9F8D2-6FAD-134C-ABB0-95BA2F5C44F3}">
      <dsp:nvSpPr>
        <dsp:cNvPr id="0" name=""/>
        <dsp:cNvSpPr/>
      </dsp:nvSpPr>
      <dsp:spPr>
        <a:xfrm>
          <a:off x="6365101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D90EE-EEEB-5C43-A1BC-AECD54878F42}">
      <dsp:nvSpPr>
        <dsp:cNvPr id="0" name=""/>
        <dsp:cNvSpPr/>
      </dsp:nvSpPr>
      <dsp:spPr>
        <a:xfrm>
          <a:off x="5576316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82AF4-6FE2-6346-A5B8-5FE32C991B13}">
      <dsp:nvSpPr>
        <dsp:cNvPr id="0" name=""/>
        <dsp:cNvSpPr/>
      </dsp:nvSpPr>
      <dsp:spPr>
        <a:xfrm>
          <a:off x="4036884" y="683373"/>
          <a:ext cx="2328216" cy="513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2519133" y="270940"/>
              </a:lnTo>
              <a:lnTo>
                <a:pt x="2519133" y="397582"/>
              </a:lnTo>
            </a:path>
          </a:pathLst>
        </a:custGeo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F879B-DA50-EF4F-8B1C-1A3AB44A5247}">
      <dsp:nvSpPr>
        <dsp:cNvPr id="0" name=""/>
        <dsp:cNvSpPr/>
      </dsp:nvSpPr>
      <dsp:spPr>
        <a:xfrm>
          <a:off x="3949164" y="683373"/>
          <a:ext cx="91440" cy="513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940"/>
              </a:lnTo>
              <a:lnTo>
                <a:pt x="54510" y="270940"/>
              </a:lnTo>
              <a:lnTo>
                <a:pt x="54510" y="397582"/>
              </a:lnTo>
            </a:path>
          </a:pathLst>
        </a:custGeo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E9B3D-3B9E-5846-AE97-05E90B87EAEC}">
      <dsp:nvSpPr>
        <dsp:cNvPr id="0" name=""/>
        <dsp:cNvSpPr/>
      </dsp:nvSpPr>
      <dsp:spPr>
        <a:xfrm>
          <a:off x="2359431" y="3211702"/>
          <a:ext cx="91440" cy="375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769B1-A14C-B547-AE03-D754C9C64375}">
      <dsp:nvSpPr>
        <dsp:cNvPr id="0" name=""/>
        <dsp:cNvSpPr/>
      </dsp:nvSpPr>
      <dsp:spPr>
        <a:xfrm>
          <a:off x="1616367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219DA-97A2-EC4C-BC75-5E52AE91E366}">
      <dsp:nvSpPr>
        <dsp:cNvPr id="0" name=""/>
        <dsp:cNvSpPr/>
      </dsp:nvSpPr>
      <dsp:spPr>
        <a:xfrm>
          <a:off x="827583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3E8E3-13F3-D149-81C2-F463FB6D6FED}">
      <dsp:nvSpPr>
        <dsp:cNvPr id="0" name=""/>
        <dsp:cNvSpPr/>
      </dsp:nvSpPr>
      <dsp:spPr>
        <a:xfrm>
          <a:off x="1616367" y="683373"/>
          <a:ext cx="2420517" cy="513701"/>
        </a:xfrm>
        <a:custGeom>
          <a:avLst/>
          <a:gdLst/>
          <a:ahLst/>
          <a:cxnLst/>
          <a:rect l="0" t="0" r="0" b="0"/>
          <a:pathLst>
            <a:path>
              <a:moveTo>
                <a:pt x="2510343" y="0"/>
              </a:moveTo>
              <a:lnTo>
                <a:pt x="2510343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85738-CD45-8648-AC37-954BF9865845}">
      <dsp:nvSpPr>
        <dsp:cNvPr id="0" name=""/>
        <dsp:cNvSpPr/>
      </dsp:nvSpPr>
      <dsp:spPr>
        <a:xfrm>
          <a:off x="1485115" y="-136244"/>
          <a:ext cx="5103538" cy="819618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460F98-C492-D149-B24E-06B9937D8860}">
      <dsp:nvSpPr>
        <dsp:cNvPr id="0" name=""/>
        <dsp:cNvSpPr/>
      </dsp:nvSpPr>
      <dsp:spPr>
        <a:xfrm>
          <a:off x="1628530" y="0"/>
          <a:ext cx="5103538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Beslenme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Yetersizliği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652536" y="24006"/>
        <a:ext cx="5055526" cy="771606"/>
      </dsp:txXfrm>
    </dsp:sp>
    <dsp:sp modelId="{9D5834CC-502E-434F-A676-BD5CD8778CD3}">
      <dsp:nvSpPr>
        <dsp:cNvPr id="0" name=""/>
        <dsp:cNvSpPr/>
      </dsp:nvSpPr>
      <dsp:spPr>
        <a:xfrm>
          <a:off x="411063" y="1197075"/>
          <a:ext cx="2410607" cy="819618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66BCF4-5384-B24F-8ED3-BC2D66CE0569}">
      <dsp:nvSpPr>
        <dsp:cNvPr id="0" name=""/>
        <dsp:cNvSpPr/>
      </dsp:nvSpPr>
      <dsp:spPr>
        <a:xfrm>
          <a:off x="554479" y="1333320"/>
          <a:ext cx="241060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Enflamasyonun</a:t>
          </a:r>
          <a:r>
            <a:rPr lang="tr-TR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eşlik ettiği hastalık ilişkili 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tr-TR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78485" y="1357326"/>
        <a:ext cx="2362595" cy="771606"/>
      </dsp:txXfrm>
    </dsp:sp>
    <dsp:sp modelId="{864DC5D6-10F1-174F-893D-8443BCF8991B}">
      <dsp:nvSpPr>
        <dsp:cNvPr id="0" name=""/>
        <dsp:cNvSpPr/>
      </dsp:nvSpPr>
      <dsp:spPr>
        <a:xfrm>
          <a:off x="182214" y="2392084"/>
          <a:ext cx="1290737" cy="819618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BFA3CD-7BE7-344F-8ABF-6EFD82E7A26A}">
      <dsp:nvSpPr>
        <dsp:cNvPr id="0" name=""/>
        <dsp:cNvSpPr/>
      </dsp:nvSpPr>
      <dsp:spPr>
        <a:xfrm>
          <a:off x="325629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Akut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49635" y="2552334"/>
        <a:ext cx="1242725" cy="771606"/>
      </dsp:txXfrm>
    </dsp:sp>
    <dsp:sp modelId="{302B65FD-870D-7A40-82C9-23D334EAC423}">
      <dsp:nvSpPr>
        <dsp:cNvPr id="0" name=""/>
        <dsp:cNvSpPr/>
      </dsp:nvSpPr>
      <dsp:spPr>
        <a:xfrm>
          <a:off x="1759782" y="2392084"/>
          <a:ext cx="1290737" cy="819618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E65E3-3C3A-7244-8EEC-F54605166B12}">
      <dsp:nvSpPr>
        <dsp:cNvPr id="0" name=""/>
        <dsp:cNvSpPr/>
      </dsp:nvSpPr>
      <dsp:spPr>
        <a:xfrm>
          <a:off x="1903198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Kronik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27204" y="2552334"/>
        <a:ext cx="1242725" cy="771606"/>
      </dsp:txXfrm>
    </dsp:sp>
    <dsp:sp modelId="{C8C59915-B190-1546-B87C-DDC3C5017816}">
      <dsp:nvSpPr>
        <dsp:cNvPr id="0" name=""/>
        <dsp:cNvSpPr/>
      </dsp:nvSpPr>
      <dsp:spPr>
        <a:xfrm>
          <a:off x="1759782" y="3587092"/>
          <a:ext cx="1290737" cy="819618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C61C17-5164-E942-ACA0-102723EB5C52}">
      <dsp:nvSpPr>
        <dsp:cNvPr id="0" name=""/>
        <dsp:cNvSpPr/>
      </dsp:nvSpPr>
      <dsp:spPr>
        <a:xfrm>
          <a:off x="1903198" y="3723336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Kanser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kaşeksisi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ve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diğer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kaşeksiler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27204" y="3747342"/>
        <a:ext cx="1242725" cy="771606"/>
      </dsp:txXfrm>
    </dsp:sp>
    <dsp:sp modelId="{71BDC4B8-AA63-0C41-9D7E-E37B3C8A9B65}">
      <dsp:nvSpPr>
        <dsp:cNvPr id="0" name=""/>
        <dsp:cNvSpPr/>
      </dsp:nvSpPr>
      <dsp:spPr>
        <a:xfrm>
          <a:off x="3108502" y="1197075"/>
          <a:ext cx="1772763" cy="819618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8B01C7-CD13-4342-AF1B-CD7E41057D82}">
      <dsp:nvSpPr>
        <dsp:cNvPr id="0" name=""/>
        <dsp:cNvSpPr/>
      </dsp:nvSpPr>
      <dsp:spPr>
        <a:xfrm>
          <a:off x="3251917" y="1333320"/>
          <a:ext cx="1772763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</a:t>
          </a:r>
          <a:r>
            <a:rPr lang="tr-TR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olmaksızın hastalık ilişkili 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275923" y="1357326"/>
        <a:ext cx="1724751" cy="771606"/>
      </dsp:txXfrm>
    </dsp:sp>
    <dsp:sp modelId="{DB6DC6C5-02FB-4E4A-9EB0-4E395D63D37A}">
      <dsp:nvSpPr>
        <dsp:cNvPr id="0" name=""/>
        <dsp:cNvSpPr/>
      </dsp:nvSpPr>
      <dsp:spPr>
        <a:xfrm>
          <a:off x="5168096" y="1197075"/>
          <a:ext cx="2394008" cy="819618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067AFB-6C96-484C-B186-7C6861F17AF2}">
      <dsp:nvSpPr>
        <dsp:cNvPr id="0" name=""/>
        <dsp:cNvSpPr/>
      </dsp:nvSpPr>
      <dsp:spPr>
        <a:xfrm>
          <a:off x="5311511" y="1333320"/>
          <a:ext cx="2394008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olma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ksızın</a:t>
          </a:r>
          <a:r>
            <a:rPr lang="tr-TR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335517" y="1357326"/>
        <a:ext cx="2345996" cy="771606"/>
      </dsp:txXfrm>
    </dsp:sp>
    <dsp:sp modelId="{43492795-8237-4B45-93FA-217C66E00A98}">
      <dsp:nvSpPr>
        <dsp:cNvPr id="0" name=""/>
        <dsp:cNvSpPr/>
      </dsp:nvSpPr>
      <dsp:spPr>
        <a:xfrm>
          <a:off x="4930947" y="2392084"/>
          <a:ext cx="1290737" cy="819618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31276-0F7C-084C-84AD-1E5EAB5091D9}">
      <dsp:nvSpPr>
        <dsp:cNvPr id="0" name=""/>
        <dsp:cNvSpPr/>
      </dsp:nvSpPr>
      <dsp:spPr>
        <a:xfrm>
          <a:off x="5074363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Sosyoekonomik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psikolojik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sorun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malnütrsiyon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098369" y="2552334"/>
        <a:ext cx="1242725" cy="771606"/>
      </dsp:txXfrm>
    </dsp:sp>
    <dsp:sp modelId="{09B31FC1-4FE9-5644-A670-520B57519EC0}">
      <dsp:nvSpPr>
        <dsp:cNvPr id="0" name=""/>
        <dsp:cNvSpPr/>
      </dsp:nvSpPr>
      <dsp:spPr>
        <a:xfrm>
          <a:off x="6508516" y="2392084"/>
          <a:ext cx="1290737" cy="819618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B4DF-B41A-8944-B0F8-5C0C3E07F2E9}">
      <dsp:nvSpPr>
        <dsp:cNvPr id="0" name=""/>
        <dsp:cNvSpPr/>
      </dsp:nvSpPr>
      <dsp:spPr>
        <a:xfrm>
          <a:off x="6651931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Açlık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675937" y="2552334"/>
        <a:ext cx="1242725" cy="771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9F8D2-6FAD-134C-ABB0-95BA2F5C44F3}">
      <dsp:nvSpPr>
        <dsp:cNvPr id="0" name=""/>
        <dsp:cNvSpPr/>
      </dsp:nvSpPr>
      <dsp:spPr>
        <a:xfrm>
          <a:off x="6365101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D90EE-EEEB-5C43-A1BC-AECD54878F42}">
      <dsp:nvSpPr>
        <dsp:cNvPr id="0" name=""/>
        <dsp:cNvSpPr/>
      </dsp:nvSpPr>
      <dsp:spPr>
        <a:xfrm>
          <a:off x="5576316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82AF4-6FE2-6346-A5B8-5FE32C991B13}">
      <dsp:nvSpPr>
        <dsp:cNvPr id="0" name=""/>
        <dsp:cNvSpPr/>
      </dsp:nvSpPr>
      <dsp:spPr>
        <a:xfrm>
          <a:off x="4036884" y="683373"/>
          <a:ext cx="2328216" cy="513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2519133" y="270940"/>
              </a:lnTo>
              <a:lnTo>
                <a:pt x="2519133" y="397582"/>
              </a:lnTo>
            </a:path>
          </a:pathLst>
        </a:custGeo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F879B-DA50-EF4F-8B1C-1A3AB44A5247}">
      <dsp:nvSpPr>
        <dsp:cNvPr id="0" name=""/>
        <dsp:cNvSpPr/>
      </dsp:nvSpPr>
      <dsp:spPr>
        <a:xfrm>
          <a:off x="3949164" y="683373"/>
          <a:ext cx="91440" cy="5137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940"/>
              </a:lnTo>
              <a:lnTo>
                <a:pt x="54510" y="270940"/>
              </a:lnTo>
              <a:lnTo>
                <a:pt x="54510" y="397582"/>
              </a:lnTo>
            </a:path>
          </a:pathLst>
        </a:custGeo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E9B3D-3B9E-5846-AE97-05E90B87EAEC}">
      <dsp:nvSpPr>
        <dsp:cNvPr id="0" name=""/>
        <dsp:cNvSpPr/>
      </dsp:nvSpPr>
      <dsp:spPr>
        <a:xfrm>
          <a:off x="2359431" y="3211702"/>
          <a:ext cx="91440" cy="375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769B1-A14C-B547-AE03-D754C9C64375}">
      <dsp:nvSpPr>
        <dsp:cNvPr id="0" name=""/>
        <dsp:cNvSpPr/>
      </dsp:nvSpPr>
      <dsp:spPr>
        <a:xfrm>
          <a:off x="1616367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40"/>
              </a:lnTo>
              <a:lnTo>
                <a:pt x="835416" y="270940"/>
              </a:lnTo>
              <a:lnTo>
                <a:pt x="835416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219DA-97A2-EC4C-BC75-5E52AE91E366}">
      <dsp:nvSpPr>
        <dsp:cNvPr id="0" name=""/>
        <dsp:cNvSpPr/>
      </dsp:nvSpPr>
      <dsp:spPr>
        <a:xfrm>
          <a:off x="827583" y="2016694"/>
          <a:ext cx="788784" cy="375389"/>
        </a:xfrm>
        <a:custGeom>
          <a:avLst/>
          <a:gdLst/>
          <a:ahLst/>
          <a:cxnLst/>
          <a:rect l="0" t="0" r="0" b="0"/>
          <a:pathLst>
            <a:path>
              <a:moveTo>
                <a:pt x="835416" y="0"/>
              </a:moveTo>
              <a:lnTo>
                <a:pt x="835416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  <a:noFill/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73E8E3-13F3-D149-81C2-F463FB6D6FED}">
      <dsp:nvSpPr>
        <dsp:cNvPr id="0" name=""/>
        <dsp:cNvSpPr/>
      </dsp:nvSpPr>
      <dsp:spPr>
        <a:xfrm>
          <a:off x="1616367" y="683373"/>
          <a:ext cx="2420517" cy="513701"/>
        </a:xfrm>
        <a:custGeom>
          <a:avLst/>
          <a:gdLst/>
          <a:ahLst/>
          <a:cxnLst/>
          <a:rect l="0" t="0" r="0" b="0"/>
          <a:pathLst>
            <a:path>
              <a:moveTo>
                <a:pt x="2510343" y="0"/>
              </a:moveTo>
              <a:lnTo>
                <a:pt x="2510343" y="270940"/>
              </a:lnTo>
              <a:lnTo>
                <a:pt x="0" y="270940"/>
              </a:lnTo>
              <a:lnTo>
                <a:pt x="0" y="397582"/>
              </a:lnTo>
            </a:path>
          </a:pathLst>
        </a:custGeom>
        <a:noFill/>
        <a:ln w="9525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85738-CD45-8648-AC37-954BF9865845}">
      <dsp:nvSpPr>
        <dsp:cNvPr id="0" name=""/>
        <dsp:cNvSpPr/>
      </dsp:nvSpPr>
      <dsp:spPr>
        <a:xfrm>
          <a:off x="1485115" y="-136244"/>
          <a:ext cx="5103538" cy="819618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460F98-C492-D149-B24E-06B9937D8860}">
      <dsp:nvSpPr>
        <dsp:cNvPr id="0" name=""/>
        <dsp:cNvSpPr/>
      </dsp:nvSpPr>
      <dsp:spPr>
        <a:xfrm>
          <a:off x="1628530" y="0"/>
          <a:ext cx="5103538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Beslenme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Yetersizliği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652536" y="24006"/>
        <a:ext cx="5055526" cy="771606"/>
      </dsp:txXfrm>
    </dsp:sp>
    <dsp:sp modelId="{9D5834CC-502E-434F-A676-BD5CD8778CD3}">
      <dsp:nvSpPr>
        <dsp:cNvPr id="0" name=""/>
        <dsp:cNvSpPr/>
      </dsp:nvSpPr>
      <dsp:spPr>
        <a:xfrm>
          <a:off x="411063" y="1197075"/>
          <a:ext cx="2410607" cy="819618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66BCF4-5384-B24F-8ED3-BC2D66CE0569}">
      <dsp:nvSpPr>
        <dsp:cNvPr id="0" name=""/>
        <dsp:cNvSpPr/>
      </dsp:nvSpPr>
      <dsp:spPr>
        <a:xfrm>
          <a:off x="554479" y="1333320"/>
          <a:ext cx="241060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Enflamasyonun</a:t>
          </a:r>
          <a:r>
            <a:rPr lang="tr-TR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eşlik ettiği hastalık ilişkili 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tr-TR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78485" y="1357326"/>
        <a:ext cx="2362595" cy="771606"/>
      </dsp:txXfrm>
    </dsp:sp>
    <dsp:sp modelId="{864DC5D6-10F1-174F-893D-8443BCF8991B}">
      <dsp:nvSpPr>
        <dsp:cNvPr id="0" name=""/>
        <dsp:cNvSpPr/>
      </dsp:nvSpPr>
      <dsp:spPr>
        <a:xfrm>
          <a:off x="182214" y="2392084"/>
          <a:ext cx="1290737" cy="819618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BFA3CD-7BE7-344F-8ABF-6EFD82E7A26A}">
      <dsp:nvSpPr>
        <dsp:cNvPr id="0" name=""/>
        <dsp:cNvSpPr/>
      </dsp:nvSpPr>
      <dsp:spPr>
        <a:xfrm>
          <a:off x="325629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Akut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49635" y="2552334"/>
        <a:ext cx="1242725" cy="771606"/>
      </dsp:txXfrm>
    </dsp:sp>
    <dsp:sp modelId="{302B65FD-870D-7A40-82C9-23D334EAC423}">
      <dsp:nvSpPr>
        <dsp:cNvPr id="0" name=""/>
        <dsp:cNvSpPr/>
      </dsp:nvSpPr>
      <dsp:spPr>
        <a:xfrm>
          <a:off x="1759782" y="2392084"/>
          <a:ext cx="1290737" cy="819618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E65E3-3C3A-7244-8EEC-F54605166B12}">
      <dsp:nvSpPr>
        <dsp:cNvPr id="0" name=""/>
        <dsp:cNvSpPr/>
      </dsp:nvSpPr>
      <dsp:spPr>
        <a:xfrm>
          <a:off x="1903198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Kronik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27204" y="2552334"/>
        <a:ext cx="1242725" cy="771606"/>
      </dsp:txXfrm>
    </dsp:sp>
    <dsp:sp modelId="{C8C59915-B190-1546-B87C-DDC3C5017816}">
      <dsp:nvSpPr>
        <dsp:cNvPr id="0" name=""/>
        <dsp:cNvSpPr/>
      </dsp:nvSpPr>
      <dsp:spPr>
        <a:xfrm>
          <a:off x="1759782" y="3587092"/>
          <a:ext cx="1290737" cy="819618"/>
        </a:xfrm>
        <a:prstGeom prst="roundRect">
          <a:avLst>
            <a:gd name="adj" fmla="val 10000"/>
          </a:avLst>
        </a:prstGeom>
        <a:solidFill>
          <a:srgbClr val="8064A2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C61C17-5164-E942-ACA0-102723EB5C52}">
      <dsp:nvSpPr>
        <dsp:cNvPr id="0" name=""/>
        <dsp:cNvSpPr/>
      </dsp:nvSpPr>
      <dsp:spPr>
        <a:xfrm>
          <a:off x="1903198" y="3723336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Kanser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kaşeksisi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ve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diğer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kaşeksiler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27204" y="3747342"/>
        <a:ext cx="1242725" cy="771606"/>
      </dsp:txXfrm>
    </dsp:sp>
    <dsp:sp modelId="{71BDC4B8-AA63-0C41-9D7E-E37B3C8A9B65}">
      <dsp:nvSpPr>
        <dsp:cNvPr id="0" name=""/>
        <dsp:cNvSpPr/>
      </dsp:nvSpPr>
      <dsp:spPr>
        <a:xfrm>
          <a:off x="3108502" y="1197075"/>
          <a:ext cx="1772763" cy="819618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8B01C7-CD13-4342-AF1B-CD7E41057D82}">
      <dsp:nvSpPr>
        <dsp:cNvPr id="0" name=""/>
        <dsp:cNvSpPr/>
      </dsp:nvSpPr>
      <dsp:spPr>
        <a:xfrm>
          <a:off x="3251917" y="1333320"/>
          <a:ext cx="1772763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Enflamasyon</a:t>
          </a:r>
          <a:r>
            <a:rPr lang="tr-TR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olmaksızın hastalık ilişkili 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275923" y="1357326"/>
        <a:ext cx="1724751" cy="771606"/>
      </dsp:txXfrm>
    </dsp:sp>
    <dsp:sp modelId="{DB6DC6C5-02FB-4E4A-9EB0-4E395D63D37A}">
      <dsp:nvSpPr>
        <dsp:cNvPr id="0" name=""/>
        <dsp:cNvSpPr/>
      </dsp:nvSpPr>
      <dsp:spPr>
        <a:xfrm>
          <a:off x="5168096" y="1197075"/>
          <a:ext cx="2394008" cy="819618"/>
        </a:xfrm>
        <a:prstGeom prst="roundRect">
          <a:avLst>
            <a:gd name="adj" fmla="val 10000"/>
          </a:avLst>
        </a:prstGeom>
        <a:solidFill>
          <a:srgbClr val="9900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067AFB-6C96-484C-B186-7C6861F17AF2}">
      <dsp:nvSpPr>
        <dsp:cNvPr id="0" name=""/>
        <dsp:cNvSpPr/>
      </dsp:nvSpPr>
      <dsp:spPr>
        <a:xfrm>
          <a:off x="5311511" y="1333320"/>
          <a:ext cx="2394008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Hastalık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olma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ksızın</a:t>
          </a:r>
          <a:r>
            <a:rPr lang="tr-TR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335517" y="1357326"/>
        <a:ext cx="2345996" cy="771606"/>
      </dsp:txXfrm>
    </dsp:sp>
    <dsp:sp modelId="{43492795-8237-4B45-93FA-217C66E00A98}">
      <dsp:nvSpPr>
        <dsp:cNvPr id="0" name=""/>
        <dsp:cNvSpPr/>
      </dsp:nvSpPr>
      <dsp:spPr>
        <a:xfrm>
          <a:off x="4930947" y="2392084"/>
          <a:ext cx="1290737" cy="819618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31276-0F7C-084C-84AD-1E5EAB5091D9}">
      <dsp:nvSpPr>
        <dsp:cNvPr id="0" name=""/>
        <dsp:cNvSpPr/>
      </dsp:nvSpPr>
      <dsp:spPr>
        <a:xfrm>
          <a:off x="5074363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Sosyoekonomik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/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psikolojik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sorun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malnütrsiyon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098369" y="2552334"/>
        <a:ext cx="1242725" cy="771606"/>
      </dsp:txXfrm>
    </dsp:sp>
    <dsp:sp modelId="{09B31FC1-4FE9-5644-A670-520B57519EC0}">
      <dsp:nvSpPr>
        <dsp:cNvPr id="0" name=""/>
        <dsp:cNvSpPr/>
      </dsp:nvSpPr>
      <dsp:spPr>
        <a:xfrm>
          <a:off x="6508516" y="2392084"/>
          <a:ext cx="1290737" cy="819618"/>
        </a:xfrm>
        <a:prstGeom prst="roundRect">
          <a:avLst>
            <a:gd name="adj" fmla="val 10000"/>
          </a:avLst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2B4DF-B41A-8944-B0F8-5C0C3E07F2E9}">
      <dsp:nvSpPr>
        <dsp:cNvPr id="0" name=""/>
        <dsp:cNvSpPr/>
      </dsp:nvSpPr>
      <dsp:spPr>
        <a:xfrm>
          <a:off x="6651931" y="2528328"/>
          <a:ext cx="1290737" cy="8196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Açlık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ilişkili</a:t>
          </a:r>
          <a:r>
            <a:rPr lang="en-US" sz="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tr-TR" sz="8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malnütrisyon</a:t>
          </a:r>
          <a:endParaRPr lang="en-US" sz="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675937" y="2552334"/>
        <a:ext cx="1242725" cy="771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675CA-B6F3-2049-81F1-15C6D651C089}">
      <dsp:nvSpPr>
        <dsp:cNvPr id="0" name=""/>
        <dsp:cNvSpPr/>
      </dsp:nvSpPr>
      <dsp:spPr>
        <a:xfrm>
          <a:off x="4376185" y="2588966"/>
          <a:ext cx="3639588" cy="426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801"/>
              </a:lnTo>
              <a:lnTo>
                <a:pt x="3639588" y="290801"/>
              </a:lnTo>
              <a:lnTo>
                <a:pt x="3639588" y="426726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B61E8-21FE-C945-BD57-367F26D652A7}">
      <dsp:nvSpPr>
        <dsp:cNvPr id="0" name=""/>
        <dsp:cNvSpPr/>
      </dsp:nvSpPr>
      <dsp:spPr>
        <a:xfrm>
          <a:off x="4376185" y="2588966"/>
          <a:ext cx="1724275" cy="426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801"/>
              </a:lnTo>
              <a:lnTo>
                <a:pt x="1724275" y="290801"/>
              </a:lnTo>
              <a:lnTo>
                <a:pt x="1724275" y="426726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B2A65-B35E-E746-9A6F-0135D6012E80}">
      <dsp:nvSpPr>
        <dsp:cNvPr id="0" name=""/>
        <dsp:cNvSpPr/>
      </dsp:nvSpPr>
      <dsp:spPr>
        <a:xfrm>
          <a:off x="4239261" y="2588966"/>
          <a:ext cx="91440" cy="426726"/>
        </a:xfrm>
        <a:custGeom>
          <a:avLst/>
          <a:gdLst/>
          <a:ahLst/>
          <a:cxnLst/>
          <a:rect l="0" t="0" r="0" b="0"/>
          <a:pathLst>
            <a:path>
              <a:moveTo>
                <a:pt x="136924" y="0"/>
              </a:moveTo>
              <a:lnTo>
                <a:pt x="136924" y="290801"/>
              </a:lnTo>
              <a:lnTo>
                <a:pt x="45720" y="290801"/>
              </a:lnTo>
              <a:lnTo>
                <a:pt x="45720" y="426726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78087-0845-4E40-B1B9-01F57E9A47E2}">
      <dsp:nvSpPr>
        <dsp:cNvPr id="0" name=""/>
        <dsp:cNvSpPr/>
      </dsp:nvSpPr>
      <dsp:spPr>
        <a:xfrm>
          <a:off x="2591503" y="2588966"/>
          <a:ext cx="1784682" cy="426726"/>
        </a:xfrm>
        <a:custGeom>
          <a:avLst/>
          <a:gdLst/>
          <a:ahLst/>
          <a:cxnLst/>
          <a:rect l="0" t="0" r="0" b="0"/>
          <a:pathLst>
            <a:path>
              <a:moveTo>
                <a:pt x="1784682" y="0"/>
              </a:moveTo>
              <a:lnTo>
                <a:pt x="1784682" y="290801"/>
              </a:lnTo>
              <a:lnTo>
                <a:pt x="0" y="290801"/>
              </a:lnTo>
              <a:lnTo>
                <a:pt x="0" y="426726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45D52F-3268-754D-8696-9078D54556D1}">
      <dsp:nvSpPr>
        <dsp:cNvPr id="0" name=""/>
        <dsp:cNvSpPr/>
      </dsp:nvSpPr>
      <dsp:spPr>
        <a:xfrm>
          <a:off x="767395" y="2588966"/>
          <a:ext cx="3608790" cy="426726"/>
        </a:xfrm>
        <a:custGeom>
          <a:avLst/>
          <a:gdLst/>
          <a:ahLst/>
          <a:cxnLst/>
          <a:rect l="0" t="0" r="0" b="0"/>
          <a:pathLst>
            <a:path>
              <a:moveTo>
                <a:pt x="3608790" y="0"/>
              </a:moveTo>
              <a:lnTo>
                <a:pt x="3608790" y="290801"/>
              </a:lnTo>
              <a:lnTo>
                <a:pt x="0" y="290801"/>
              </a:lnTo>
              <a:lnTo>
                <a:pt x="0" y="426726"/>
              </a:lnTo>
            </a:path>
          </a:pathLst>
        </a:custGeom>
        <a:noFill/>
        <a:ln w="952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8B288-5403-1745-ADC8-3B12DAD603EF}">
      <dsp:nvSpPr>
        <dsp:cNvPr id="0" name=""/>
        <dsp:cNvSpPr/>
      </dsp:nvSpPr>
      <dsp:spPr>
        <a:xfrm>
          <a:off x="1684325" y="1231572"/>
          <a:ext cx="5383720" cy="1357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03A215-E23A-1D43-BEFA-25037A71C17F}">
      <dsp:nvSpPr>
        <dsp:cNvPr id="0" name=""/>
        <dsp:cNvSpPr/>
      </dsp:nvSpPr>
      <dsp:spPr>
        <a:xfrm>
          <a:off x="1847353" y="1386449"/>
          <a:ext cx="5383720" cy="1357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/>
            <a:t>Nütrisyonel</a:t>
          </a:r>
          <a:r>
            <a:rPr lang="en-US" sz="2800" b="1" kern="1200" dirty="0"/>
            <a:t> </a:t>
          </a:r>
          <a:r>
            <a:rPr lang="en-US" sz="2800" b="1" kern="1200" dirty="0" err="1"/>
            <a:t>bozukluklar</a:t>
          </a:r>
          <a:r>
            <a:rPr lang="en-US" sz="2800" b="1" kern="1200" dirty="0"/>
            <a:t> </a:t>
          </a:r>
          <a:r>
            <a:rPr lang="en-US" sz="2800" b="1" kern="1200" dirty="0" err="1"/>
            <a:t>ve</a:t>
          </a:r>
          <a:r>
            <a:rPr lang="en-US" sz="2800" b="1" kern="1200" dirty="0"/>
            <a:t> </a:t>
          </a:r>
          <a:r>
            <a:rPr lang="en-US" sz="2800" b="1" kern="1200" dirty="0" err="1"/>
            <a:t>nütrisyon</a:t>
          </a:r>
          <a:r>
            <a:rPr lang="en-US" sz="2800" b="1" kern="1200" dirty="0"/>
            <a:t> </a:t>
          </a:r>
          <a:r>
            <a:rPr lang="en-US" sz="2800" b="1" kern="1200" dirty="0" err="1"/>
            <a:t>ilişkili</a:t>
          </a:r>
          <a:r>
            <a:rPr lang="en-US" sz="2800" b="1" kern="1200" dirty="0"/>
            <a:t> </a:t>
          </a:r>
          <a:r>
            <a:rPr lang="en-US" sz="2800" b="1" kern="1200" dirty="0" err="1"/>
            <a:t>durumlar</a:t>
          </a:r>
          <a:endParaRPr lang="en-US" sz="2800" b="1" kern="1200" dirty="0"/>
        </a:p>
      </dsp:txBody>
      <dsp:txXfrm>
        <a:off x="1887110" y="1426206"/>
        <a:ext cx="5304206" cy="1277879"/>
      </dsp:txXfrm>
    </dsp:sp>
    <dsp:sp modelId="{5A8161FE-35AE-C44F-BBB8-38953808C7F1}">
      <dsp:nvSpPr>
        <dsp:cNvPr id="0" name=""/>
        <dsp:cNvSpPr/>
      </dsp:nvSpPr>
      <dsp:spPr>
        <a:xfrm>
          <a:off x="2971" y="3015692"/>
          <a:ext cx="1528849" cy="131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2281ED-50D5-1445-87BC-54D718D1C2F3}">
      <dsp:nvSpPr>
        <dsp:cNvPr id="0" name=""/>
        <dsp:cNvSpPr/>
      </dsp:nvSpPr>
      <dsp:spPr>
        <a:xfrm>
          <a:off x="165999" y="3170569"/>
          <a:ext cx="1528849" cy="1312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Malnütrisyon</a:t>
          </a:r>
          <a:endParaRPr lang="en-US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Beslenme</a:t>
          </a:r>
          <a:r>
            <a:rPr lang="en-US" sz="1800" b="1" kern="1200" dirty="0"/>
            <a:t> </a:t>
          </a:r>
          <a:r>
            <a:rPr lang="en-US" sz="1800" b="1" kern="1200" dirty="0" err="1"/>
            <a:t>Yetersizliği</a:t>
          </a:r>
          <a:endParaRPr lang="en-US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204451" y="3209021"/>
        <a:ext cx="1451945" cy="1235953"/>
      </dsp:txXfrm>
    </dsp:sp>
    <dsp:sp modelId="{B507F39C-D254-8844-975E-BB7F02A0C1CA}">
      <dsp:nvSpPr>
        <dsp:cNvPr id="0" name=""/>
        <dsp:cNvSpPr/>
      </dsp:nvSpPr>
      <dsp:spPr>
        <a:xfrm>
          <a:off x="1857876" y="3015692"/>
          <a:ext cx="1467253" cy="1312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E3FCBC-996D-A74A-AA53-026985F159F9}">
      <dsp:nvSpPr>
        <dsp:cNvPr id="0" name=""/>
        <dsp:cNvSpPr/>
      </dsp:nvSpPr>
      <dsp:spPr>
        <a:xfrm>
          <a:off x="2020904" y="3170569"/>
          <a:ext cx="1467253" cy="13128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Sarkopeni</a:t>
          </a:r>
          <a:r>
            <a:rPr lang="en-US" sz="1800" b="1" kern="1200" dirty="0"/>
            <a:t> </a:t>
          </a:r>
          <a:r>
            <a:rPr lang="en-US" sz="1800" b="1" kern="1200" dirty="0" err="1"/>
            <a:t>ve</a:t>
          </a:r>
          <a:r>
            <a:rPr lang="en-US" sz="1800" b="1" kern="1200" dirty="0"/>
            <a:t> </a:t>
          </a:r>
          <a:r>
            <a:rPr lang="en-US" sz="1800" b="1" kern="1200" dirty="0" err="1"/>
            <a:t>Kırılganlık</a:t>
          </a:r>
          <a:endParaRPr lang="en-US" sz="1800" b="1" kern="1200" dirty="0"/>
        </a:p>
      </dsp:txBody>
      <dsp:txXfrm>
        <a:off x="2059356" y="3209021"/>
        <a:ext cx="1390349" cy="1235953"/>
      </dsp:txXfrm>
    </dsp:sp>
    <dsp:sp modelId="{0C822A17-869F-4745-85C3-6D6E2607B1B6}">
      <dsp:nvSpPr>
        <dsp:cNvPr id="0" name=""/>
        <dsp:cNvSpPr/>
      </dsp:nvSpPr>
      <dsp:spPr>
        <a:xfrm>
          <a:off x="3651186" y="3015692"/>
          <a:ext cx="1267589" cy="12401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C485B6-FE36-444E-BAA7-6981E22032D2}">
      <dsp:nvSpPr>
        <dsp:cNvPr id="0" name=""/>
        <dsp:cNvSpPr/>
      </dsp:nvSpPr>
      <dsp:spPr>
        <a:xfrm>
          <a:off x="3814214" y="3170569"/>
          <a:ext cx="1267589" cy="12401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Fazla</a:t>
          </a:r>
          <a:r>
            <a:rPr lang="en-US" sz="1800" b="1" kern="1200" dirty="0"/>
            <a:t> </a:t>
          </a:r>
          <a:r>
            <a:rPr lang="en-US" sz="1800" b="1" kern="1200" dirty="0" err="1"/>
            <a:t>kiloluluk</a:t>
          </a:r>
          <a:r>
            <a:rPr lang="en-US" sz="1800" b="1" kern="1200" dirty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ve</a:t>
          </a:r>
          <a:r>
            <a:rPr lang="en-US" sz="1800" b="1" kern="1200" dirty="0"/>
            <a:t> </a:t>
          </a:r>
          <a:r>
            <a:rPr lang="en-US" sz="1800" b="1" kern="1200" dirty="0" err="1"/>
            <a:t>obezite</a:t>
          </a:r>
          <a:endParaRPr lang="en-US" sz="1800" b="1" kern="1200" dirty="0"/>
        </a:p>
      </dsp:txBody>
      <dsp:txXfrm>
        <a:off x="3850538" y="3206893"/>
        <a:ext cx="1194941" cy="1167536"/>
      </dsp:txXfrm>
    </dsp:sp>
    <dsp:sp modelId="{DFD1A84F-24B7-CE47-A4E2-479499039AD4}">
      <dsp:nvSpPr>
        <dsp:cNvPr id="0" name=""/>
        <dsp:cNvSpPr/>
      </dsp:nvSpPr>
      <dsp:spPr>
        <a:xfrm>
          <a:off x="5244832" y="3015692"/>
          <a:ext cx="1711257" cy="11527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A9E2F-5260-B243-8B1D-DB0421F2D374}">
      <dsp:nvSpPr>
        <dsp:cNvPr id="0" name=""/>
        <dsp:cNvSpPr/>
      </dsp:nvSpPr>
      <dsp:spPr>
        <a:xfrm>
          <a:off x="5407860" y="3170569"/>
          <a:ext cx="1711257" cy="1152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/>
            <a:t>Mikronütrient</a:t>
          </a:r>
          <a:r>
            <a:rPr lang="en-US" sz="1800" b="1" kern="1200" dirty="0"/>
            <a:t> </a:t>
          </a:r>
          <a:r>
            <a:rPr lang="en-US" sz="1800" b="1" kern="1200" dirty="0" err="1"/>
            <a:t>anomalileri</a:t>
          </a:r>
          <a:endParaRPr lang="en-US" sz="1800" b="1" kern="1200" dirty="0"/>
        </a:p>
      </dsp:txBody>
      <dsp:txXfrm>
        <a:off x="5441624" y="3204333"/>
        <a:ext cx="1643729" cy="1085262"/>
      </dsp:txXfrm>
    </dsp:sp>
    <dsp:sp modelId="{EC068CEC-E334-AF4B-B43A-536515C1D71D}">
      <dsp:nvSpPr>
        <dsp:cNvPr id="0" name=""/>
        <dsp:cNvSpPr/>
      </dsp:nvSpPr>
      <dsp:spPr>
        <a:xfrm>
          <a:off x="7282147" y="3015692"/>
          <a:ext cx="1467253" cy="11663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355730-7FB3-1543-9146-A5631323443A}">
      <dsp:nvSpPr>
        <dsp:cNvPr id="0" name=""/>
        <dsp:cNvSpPr/>
      </dsp:nvSpPr>
      <dsp:spPr>
        <a:xfrm>
          <a:off x="7445175" y="3170569"/>
          <a:ext cx="1467253" cy="1166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Re-feeding </a:t>
          </a:r>
          <a:r>
            <a:rPr lang="en-US" sz="1800" b="1" kern="1200" dirty="0" err="1"/>
            <a:t>Sendromu</a:t>
          </a:r>
          <a:endParaRPr lang="en-US" sz="1800" b="1" kern="1200" dirty="0"/>
        </a:p>
      </dsp:txBody>
      <dsp:txXfrm>
        <a:off x="7479337" y="3204731"/>
        <a:ext cx="1398929" cy="10980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EFE1A-8EC7-4C2E-A4E4-42A71FAD2B0F}">
      <dsp:nvSpPr>
        <dsp:cNvPr id="0" name=""/>
        <dsp:cNvSpPr/>
      </dsp:nvSpPr>
      <dsp:spPr>
        <a:xfrm>
          <a:off x="0" y="343490"/>
          <a:ext cx="810104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4DD0A-5CD3-4FB1-AB88-E4DD87BB932F}">
      <dsp:nvSpPr>
        <dsp:cNvPr id="0" name=""/>
        <dsp:cNvSpPr/>
      </dsp:nvSpPr>
      <dsp:spPr>
        <a:xfrm>
          <a:off x="405052" y="120980"/>
          <a:ext cx="5670729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340" tIns="0" rIns="2143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MEDİKAL ÖYKÜ</a:t>
          </a:r>
        </a:p>
      </dsp:txBody>
      <dsp:txXfrm>
        <a:off x="428109" y="144037"/>
        <a:ext cx="5624615" cy="426206"/>
      </dsp:txXfrm>
    </dsp:sp>
    <dsp:sp modelId="{E68E7C31-F19E-41D2-A0D4-7474BFACEA06}">
      <dsp:nvSpPr>
        <dsp:cNvPr id="0" name=""/>
        <dsp:cNvSpPr/>
      </dsp:nvSpPr>
      <dsp:spPr>
        <a:xfrm>
          <a:off x="0" y="1069250"/>
          <a:ext cx="810104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6AE93-4221-4485-BC18-66D39FE270D3}">
      <dsp:nvSpPr>
        <dsp:cNvPr id="0" name=""/>
        <dsp:cNvSpPr/>
      </dsp:nvSpPr>
      <dsp:spPr>
        <a:xfrm>
          <a:off x="405052" y="833090"/>
          <a:ext cx="5670729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340" tIns="0" rIns="2143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MALNÜTRİSYON BULGULARI</a:t>
          </a:r>
        </a:p>
      </dsp:txBody>
      <dsp:txXfrm>
        <a:off x="428109" y="856147"/>
        <a:ext cx="5624615" cy="426206"/>
      </dsp:txXfrm>
    </dsp:sp>
    <dsp:sp modelId="{DFEE0CF1-3E75-44C0-B59B-E10971899198}">
      <dsp:nvSpPr>
        <dsp:cNvPr id="0" name=""/>
        <dsp:cNvSpPr/>
      </dsp:nvSpPr>
      <dsp:spPr>
        <a:xfrm>
          <a:off x="0" y="1795010"/>
          <a:ext cx="810104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6AA0B-C89B-4F8A-B4E4-04D3465636A0}">
      <dsp:nvSpPr>
        <dsp:cNvPr id="0" name=""/>
        <dsp:cNvSpPr/>
      </dsp:nvSpPr>
      <dsp:spPr>
        <a:xfrm>
          <a:off x="402046" y="1575561"/>
          <a:ext cx="5670729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340" tIns="0" rIns="2143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ORAL ALIM</a:t>
          </a:r>
        </a:p>
      </dsp:txBody>
      <dsp:txXfrm>
        <a:off x="425103" y="1598618"/>
        <a:ext cx="5624615" cy="426206"/>
      </dsp:txXfrm>
    </dsp:sp>
    <dsp:sp modelId="{B4CD0C82-1B38-4BB7-902C-F304DAADAB1A}">
      <dsp:nvSpPr>
        <dsp:cNvPr id="0" name=""/>
        <dsp:cNvSpPr/>
      </dsp:nvSpPr>
      <dsp:spPr>
        <a:xfrm>
          <a:off x="0" y="2520770"/>
          <a:ext cx="810104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3DD27-EBE7-4318-9109-F279883188E9}">
      <dsp:nvSpPr>
        <dsp:cNvPr id="0" name=""/>
        <dsp:cNvSpPr/>
      </dsp:nvSpPr>
      <dsp:spPr>
        <a:xfrm>
          <a:off x="405052" y="2284610"/>
          <a:ext cx="5670729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340" tIns="0" rIns="2143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ANTROPOMETRİ</a:t>
          </a:r>
        </a:p>
      </dsp:txBody>
      <dsp:txXfrm>
        <a:off x="428109" y="2307667"/>
        <a:ext cx="5624615" cy="426206"/>
      </dsp:txXfrm>
    </dsp:sp>
    <dsp:sp modelId="{391CF55D-31AE-404A-BE6C-B66600959BFC}">
      <dsp:nvSpPr>
        <dsp:cNvPr id="0" name=""/>
        <dsp:cNvSpPr/>
      </dsp:nvSpPr>
      <dsp:spPr>
        <a:xfrm>
          <a:off x="0" y="3283343"/>
          <a:ext cx="810104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01114-CDA3-431A-8E38-8B18313A8782}">
      <dsp:nvSpPr>
        <dsp:cNvPr id="0" name=""/>
        <dsp:cNvSpPr/>
      </dsp:nvSpPr>
      <dsp:spPr>
        <a:xfrm>
          <a:off x="405052" y="3010370"/>
          <a:ext cx="5640958" cy="50913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340" tIns="0" rIns="2143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LABORATUAR ÖLÇÜMLERİ</a:t>
          </a:r>
        </a:p>
      </dsp:txBody>
      <dsp:txXfrm>
        <a:off x="429906" y="3035224"/>
        <a:ext cx="5591250" cy="459424"/>
      </dsp:txXfrm>
    </dsp:sp>
    <dsp:sp modelId="{3EE3DB97-08BA-4CDB-8008-98C1B0C1F7CF}">
      <dsp:nvSpPr>
        <dsp:cNvPr id="0" name=""/>
        <dsp:cNvSpPr/>
      </dsp:nvSpPr>
      <dsp:spPr>
        <a:xfrm>
          <a:off x="0" y="4009103"/>
          <a:ext cx="810104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1A59F-B05F-449C-8F32-A7BE0C67B4F1}">
      <dsp:nvSpPr>
        <dsp:cNvPr id="0" name=""/>
        <dsp:cNvSpPr/>
      </dsp:nvSpPr>
      <dsp:spPr>
        <a:xfrm>
          <a:off x="405052" y="3772943"/>
          <a:ext cx="5670729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4340" tIns="0" rIns="21434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TARAMA ve DEĞERLENDİRME ARAÇLARI</a:t>
          </a:r>
        </a:p>
      </dsp:txBody>
      <dsp:txXfrm>
        <a:off x="428109" y="3796000"/>
        <a:ext cx="5624615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0E82D-8E6F-4062-A48C-09D4A73A0BAA}">
      <dsp:nvSpPr>
        <dsp:cNvPr id="0" name=""/>
        <dsp:cNvSpPr/>
      </dsp:nvSpPr>
      <dsp:spPr>
        <a:xfrm>
          <a:off x="3108959" y="1867"/>
          <a:ext cx="4663439" cy="139481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0" kern="1200" dirty="0">
              <a:solidFill>
                <a:schemeClr val="tx1"/>
              </a:solidFill>
            </a:rPr>
            <a:t>İştahsızlık, kilo kaybı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/>
            <a:t>Diyet kısıtlama/ sigara / alkol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err="1"/>
            <a:t>Komorbiditeler</a:t>
          </a:r>
          <a:r>
            <a:rPr lang="tr-TR" sz="2000" kern="1200" dirty="0"/>
            <a:t>/ İlaçlar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/>
            <a:t>Fonksiyonel</a:t>
          </a:r>
          <a:r>
            <a:rPr lang="de-DE" sz="2000" kern="1200" dirty="0"/>
            <a:t> </a:t>
          </a:r>
          <a:r>
            <a:rPr lang="de-DE" sz="2000" kern="1200" dirty="0" err="1"/>
            <a:t>kısıtlamalar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/>
            <a:t>Sosyal</a:t>
          </a:r>
          <a:r>
            <a:rPr lang="de-DE" sz="2000" kern="1200" dirty="0"/>
            <a:t> </a:t>
          </a:r>
          <a:r>
            <a:rPr lang="de-DE" sz="2000" kern="1200" dirty="0" err="1"/>
            <a:t>çevre</a:t>
          </a:r>
          <a:endParaRPr lang="tr-TR" sz="2800" kern="1200" dirty="0"/>
        </a:p>
      </dsp:txBody>
      <dsp:txXfrm>
        <a:off x="3108959" y="176219"/>
        <a:ext cx="4140383" cy="1046112"/>
      </dsp:txXfrm>
    </dsp:sp>
    <dsp:sp modelId="{6DF3C9F6-AF06-4A62-8F6A-329B58B08BF9}">
      <dsp:nvSpPr>
        <dsp:cNvPr id="0" name=""/>
        <dsp:cNvSpPr/>
      </dsp:nvSpPr>
      <dsp:spPr>
        <a:xfrm>
          <a:off x="0" y="0"/>
          <a:ext cx="3108959" cy="13948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chemeClr val="tx1"/>
              </a:solidFill>
              <a:effectLst/>
              <a:latin typeface="+mn-lt"/>
            </a:rPr>
            <a:t>MEDİKAL ÖYKÜ</a:t>
          </a:r>
          <a:endParaRPr lang="tr-TR" sz="32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68089" y="68089"/>
        <a:ext cx="2972781" cy="1258638"/>
      </dsp:txXfrm>
    </dsp:sp>
    <dsp:sp modelId="{4C2AE549-26E6-4F5D-A8E3-FED849AC0358}">
      <dsp:nvSpPr>
        <dsp:cNvPr id="0" name=""/>
        <dsp:cNvSpPr/>
      </dsp:nvSpPr>
      <dsp:spPr>
        <a:xfrm>
          <a:off x="3109718" y="1536166"/>
          <a:ext cx="4658885" cy="18230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err="1"/>
            <a:t>Subkütan</a:t>
          </a:r>
          <a:r>
            <a:rPr lang="tr-TR" sz="2000" kern="1200" dirty="0"/>
            <a:t> yağ kaybı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/>
            <a:t>Kas</a:t>
          </a:r>
          <a:r>
            <a:rPr lang="de-DE" sz="2000" kern="1200" dirty="0"/>
            <a:t> </a:t>
          </a:r>
          <a:r>
            <a:rPr lang="de-DE" sz="2000" kern="1200" dirty="0" err="1"/>
            <a:t>atrofisi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/>
            <a:t>Periferal</a:t>
          </a:r>
          <a:r>
            <a:rPr lang="de-DE" sz="2000" kern="1200" dirty="0"/>
            <a:t> ödem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/>
            <a:t>Mikronutrient</a:t>
          </a:r>
          <a:r>
            <a:rPr lang="de-DE" sz="2000" kern="1200" dirty="0"/>
            <a:t> </a:t>
          </a:r>
          <a:r>
            <a:rPr lang="de-DE" sz="2000" kern="1200" dirty="0" err="1"/>
            <a:t>eksikliğine</a:t>
          </a:r>
          <a:r>
            <a:rPr lang="de-DE" sz="2000" kern="1200" dirty="0"/>
            <a:t> </a:t>
          </a:r>
          <a:r>
            <a:rPr lang="de-DE" sz="2000" kern="1200" dirty="0" err="1"/>
            <a:t>bağlı</a:t>
          </a:r>
          <a:r>
            <a:rPr lang="de-DE" sz="2000" kern="1200" dirty="0"/>
            <a:t> </a:t>
          </a:r>
          <a:r>
            <a:rPr lang="de-DE" sz="2000" kern="1200" dirty="0" err="1"/>
            <a:t>bulgular</a:t>
          </a:r>
          <a:endParaRPr lang="de-DE" sz="2000" kern="1200" dirty="0"/>
        </a:p>
      </dsp:txBody>
      <dsp:txXfrm>
        <a:off x="3109718" y="1764051"/>
        <a:ext cx="3975230" cy="1367311"/>
      </dsp:txXfrm>
    </dsp:sp>
    <dsp:sp modelId="{F2BFD867-3F5B-4D54-8A77-7E641D5F3EF1}">
      <dsp:nvSpPr>
        <dsp:cNvPr id="0" name=""/>
        <dsp:cNvSpPr/>
      </dsp:nvSpPr>
      <dsp:spPr>
        <a:xfrm>
          <a:off x="3795" y="1750298"/>
          <a:ext cx="3105923" cy="1394816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>
              <a:solidFill>
                <a:schemeClr val="tx1"/>
              </a:solidFill>
              <a:latin typeface="Calibri"/>
              <a:cs typeface="Calibri"/>
            </a:rPr>
            <a:t>MALNÜTRİSON BULGULARI</a:t>
          </a:r>
          <a:endParaRPr lang="tr-TR" sz="3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cs typeface="Calibri"/>
          </a:endParaRPr>
        </a:p>
      </dsp:txBody>
      <dsp:txXfrm>
        <a:off x="71884" y="1818387"/>
        <a:ext cx="2969745" cy="1258638"/>
      </dsp:txXfrm>
    </dsp:sp>
    <dsp:sp modelId="{400158E1-6AC0-4330-A4E8-492546E3C7D8}">
      <dsp:nvSpPr>
        <dsp:cNvPr id="0" name=""/>
        <dsp:cNvSpPr/>
      </dsp:nvSpPr>
      <dsp:spPr>
        <a:xfrm>
          <a:off x="3113513" y="3500596"/>
          <a:ext cx="4658885" cy="19096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/>
            <a:t>7-günlük/ 3 </a:t>
          </a:r>
          <a:r>
            <a:rPr lang="de-DE" sz="2000" kern="1200" dirty="0" err="1"/>
            <a:t>günlük</a:t>
          </a:r>
          <a:r>
            <a:rPr lang="de-DE" sz="2000" kern="1200" dirty="0"/>
            <a:t> </a:t>
          </a:r>
          <a:r>
            <a:rPr lang="de-DE" sz="2000" kern="1200" dirty="0" err="1"/>
            <a:t>diyet</a:t>
          </a:r>
          <a:r>
            <a:rPr lang="de-DE" sz="2000" kern="1200" dirty="0"/>
            <a:t> </a:t>
          </a:r>
          <a:r>
            <a:rPr lang="de-DE" sz="2000" kern="1200" dirty="0" err="1"/>
            <a:t>kaydı</a:t>
          </a:r>
          <a:endParaRPr lang="tr-TR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/>
            <a:t>24-saat </a:t>
          </a:r>
          <a:r>
            <a:rPr lang="de-DE" sz="2000" kern="1200" dirty="0" err="1"/>
            <a:t>kayıt</a:t>
          </a:r>
          <a:endParaRPr lang="de-D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kern="1200" dirty="0" err="1"/>
            <a:t>Bakımevlerinde</a:t>
          </a:r>
          <a:r>
            <a:rPr lang="de-DE" sz="2000" kern="1200" dirty="0"/>
            <a:t> </a:t>
          </a:r>
          <a:r>
            <a:rPr lang="de-DE" sz="2000" kern="1200" dirty="0" err="1"/>
            <a:t>yeme</a:t>
          </a:r>
          <a:r>
            <a:rPr lang="de-DE" sz="2000" kern="1200" dirty="0"/>
            <a:t> </a:t>
          </a:r>
          <a:r>
            <a:rPr lang="de-DE" sz="2000" kern="1200" dirty="0" err="1"/>
            <a:t>protokolleri</a:t>
          </a:r>
          <a:endParaRPr lang="de-DE" sz="2000" kern="1200" dirty="0"/>
        </a:p>
      </dsp:txBody>
      <dsp:txXfrm>
        <a:off x="3113513" y="3739296"/>
        <a:ext cx="3942784" cy="1432202"/>
      </dsp:txXfrm>
    </dsp:sp>
    <dsp:sp modelId="{B445E971-F886-4FE4-A077-50E5D4380EAD}">
      <dsp:nvSpPr>
        <dsp:cNvPr id="0" name=""/>
        <dsp:cNvSpPr/>
      </dsp:nvSpPr>
      <dsp:spPr>
        <a:xfrm>
          <a:off x="3795" y="3756121"/>
          <a:ext cx="3105923" cy="1394816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chemeClr val="tx1"/>
              </a:solidFill>
              <a:effectLst/>
            </a:rPr>
            <a:t>ORAL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chemeClr val="tx1"/>
              </a:solidFill>
              <a:effectLst/>
            </a:rPr>
            <a:t>ALIM</a:t>
          </a:r>
        </a:p>
      </dsp:txBody>
      <dsp:txXfrm>
        <a:off x="71884" y="3824210"/>
        <a:ext cx="2969745" cy="12586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EFE1A-8EC7-4C2E-A4E4-42A71FAD2B0F}">
      <dsp:nvSpPr>
        <dsp:cNvPr id="0" name=""/>
        <dsp:cNvSpPr/>
      </dsp:nvSpPr>
      <dsp:spPr>
        <a:xfrm>
          <a:off x="0" y="333904"/>
          <a:ext cx="714867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4DD0A-5CD3-4FB1-AB88-E4DD87BB932F}">
      <dsp:nvSpPr>
        <dsp:cNvPr id="0" name=""/>
        <dsp:cNvSpPr/>
      </dsp:nvSpPr>
      <dsp:spPr>
        <a:xfrm>
          <a:off x="365750" y="58946"/>
          <a:ext cx="5004069" cy="5018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9142" tIns="0" rIns="18914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KİLO ve KİLO DEĞİŞİMİ</a:t>
          </a:r>
        </a:p>
      </dsp:txBody>
      <dsp:txXfrm>
        <a:off x="390248" y="83444"/>
        <a:ext cx="4955073" cy="452844"/>
      </dsp:txXfrm>
    </dsp:sp>
    <dsp:sp modelId="{E68E7C31-F19E-41D2-A0D4-7474BFACEA06}">
      <dsp:nvSpPr>
        <dsp:cNvPr id="0" name=""/>
        <dsp:cNvSpPr/>
      </dsp:nvSpPr>
      <dsp:spPr>
        <a:xfrm>
          <a:off x="0" y="1105024"/>
          <a:ext cx="714867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6AE93-4221-4485-BC18-66D39FE270D3}">
      <dsp:nvSpPr>
        <dsp:cNvPr id="0" name=""/>
        <dsp:cNvSpPr/>
      </dsp:nvSpPr>
      <dsp:spPr>
        <a:xfrm>
          <a:off x="357433" y="854104"/>
          <a:ext cx="5004069" cy="5018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9142" tIns="0" rIns="18914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VKI (yaşlıda alt </a:t>
          </a:r>
          <a:r>
            <a:rPr lang="tr-TR" sz="2000" b="1" kern="1200" dirty="0">
              <a:solidFill>
                <a:schemeClr val="tx1"/>
              </a:solidFill>
            </a:rPr>
            <a:t>sınır </a:t>
          </a:r>
          <a:r>
            <a:rPr lang="de-DE" sz="2000" b="1" kern="1200" dirty="0">
              <a:solidFill>
                <a:schemeClr val="tx1"/>
              </a:solidFill>
            </a:rPr>
            <a:t>20 (- 22) kg / m</a:t>
          </a:r>
          <a:r>
            <a:rPr lang="en-US" sz="2000" b="1" kern="1200" dirty="0">
              <a:solidFill>
                <a:schemeClr val="tx1"/>
              </a:solidFill>
              <a:cs typeface="Arial" pitchFamily="34" charset="0"/>
            </a:rPr>
            <a:t>²)</a:t>
          </a:r>
          <a:endParaRPr lang="tr-TR" sz="2000" b="1" kern="1200" dirty="0">
            <a:solidFill>
              <a:schemeClr val="tx1"/>
            </a:solidFill>
          </a:endParaRPr>
        </a:p>
      </dsp:txBody>
      <dsp:txXfrm>
        <a:off x="381931" y="878602"/>
        <a:ext cx="4955073" cy="452844"/>
      </dsp:txXfrm>
    </dsp:sp>
    <dsp:sp modelId="{DFEE0CF1-3E75-44C0-B59B-E10971899198}">
      <dsp:nvSpPr>
        <dsp:cNvPr id="0" name=""/>
        <dsp:cNvSpPr/>
      </dsp:nvSpPr>
      <dsp:spPr>
        <a:xfrm>
          <a:off x="0" y="1876144"/>
          <a:ext cx="714867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6AA0B-C89B-4F8A-B4E4-04D3465636A0}">
      <dsp:nvSpPr>
        <dsp:cNvPr id="0" name=""/>
        <dsp:cNvSpPr/>
      </dsp:nvSpPr>
      <dsp:spPr>
        <a:xfrm>
          <a:off x="354781" y="1642979"/>
          <a:ext cx="5004069" cy="5018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9142" tIns="0" rIns="18914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DERİ KIVRIM KALINLIĞI</a:t>
          </a:r>
        </a:p>
      </dsp:txBody>
      <dsp:txXfrm>
        <a:off x="379279" y="1667477"/>
        <a:ext cx="4955073" cy="452844"/>
      </dsp:txXfrm>
    </dsp:sp>
    <dsp:sp modelId="{391CF55D-31AE-404A-BE6C-B66600959BFC}">
      <dsp:nvSpPr>
        <dsp:cNvPr id="0" name=""/>
        <dsp:cNvSpPr/>
      </dsp:nvSpPr>
      <dsp:spPr>
        <a:xfrm>
          <a:off x="0" y="2686377"/>
          <a:ext cx="714867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01114-CDA3-431A-8E38-8B18313A8782}">
      <dsp:nvSpPr>
        <dsp:cNvPr id="0" name=""/>
        <dsp:cNvSpPr/>
      </dsp:nvSpPr>
      <dsp:spPr>
        <a:xfrm>
          <a:off x="357433" y="2396344"/>
          <a:ext cx="4977797" cy="54095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9142" tIns="0" rIns="18914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ÜST ORTA KOL ÇEVRESİ</a:t>
          </a:r>
        </a:p>
      </dsp:txBody>
      <dsp:txXfrm>
        <a:off x="383840" y="2422751"/>
        <a:ext cx="4924983" cy="488139"/>
      </dsp:txXfrm>
    </dsp:sp>
    <dsp:sp modelId="{3EE3DB97-08BA-4CDB-8008-98C1B0C1F7CF}">
      <dsp:nvSpPr>
        <dsp:cNvPr id="0" name=""/>
        <dsp:cNvSpPr/>
      </dsp:nvSpPr>
      <dsp:spPr>
        <a:xfrm>
          <a:off x="0" y="3457497"/>
          <a:ext cx="714867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1A59F-B05F-449C-8F32-A7BE0C67B4F1}">
      <dsp:nvSpPr>
        <dsp:cNvPr id="0" name=""/>
        <dsp:cNvSpPr/>
      </dsp:nvSpPr>
      <dsp:spPr>
        <a:xfrm>
          <a:off x="357433" y="3206577"/>
          <a:ext cx="5004069" cy="5018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9142" tIns="0" rIns="18914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BALDIR ÇEVRESİ</a:t>
          </a:r>
        </a:p>
      </dsp:txBody>
      <dsp:txXfrm>
        <a:off x="381931" y="3231075"/>
        <a:ext cx="4955073" cy="4528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EA878-8ECA-4C0B-A1D2-572D3DDFEA75}">
      <dsp:nvSpPr>
        <dsp:cNvPr id="0" name=""/>
        <dsp:cNvSpPr/>
      </dsp:nvSpPr>
      <dsp:spPr>
        <a:xfrm>
          <a:off x="809908" y="1439"/>
          <a:ext cx="1692566" cy="846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/>
            <a:t>Mekanik</a:t>
          </a:r>
          <a:endParaRPr lang="en-US" sz="1900" kern="1200" dirty="0"/>
        </a:p>
      </dsp:txBody>
      <dsp:txXfrm>
        <a:off x="834695" y="26226"/>
        <a:ext cx="1642992" cy="796709"/>
      </dsp:txXfrm>
    </dsp:sp>
    <dsp:sp modelId="{C6028501-1C69-46D1-98AE-29F96AE8523A}">
      <dsp:nvSpPr>
        <dsp:cNvPr id="0" name=""/>
        <dsp:cNvSpPr/>
      </dsp:nvSpPr>
      <dsp:spPr>
        <a:xfrm>
          <a:off x="979165" y="847723"/>
          <a:ext cx="169256" cy="634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712"/>
              </a:lnTo>
              <a:lnTo>
                <a:pt x="169256" y="634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26666-C9A0-4347-B215-92C68714CB7B}">
      <dsp:nvSpPr>
        <dsp:cNvPr id="0" name=""/>
        <dsp:cNvSpPr/>
      </dsp:nvSpPr>
      <dsp:spPr>
        <a:xfrm>
          <a:off x="1148421" y="1059293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/>
            <a:t>İrritasyon</a:t>
          </a:r>
          <a:endParaRPr lang="en-US" sz="1500" kern="1200" dirty="0"/>
        </a:p>
      </dsp:txBody>
      <dsp:txXfrm>
        <a:off x="1173208" y="1084080"/>
        <a:ext cx="1304479" cy="796709"/>
      </dsp:txXfrm>
    </dsp:sp>
    <dsp:sp modelId="{1B93516C-8BF6-4037-9740-8B9E019783D4}">
      <dsp:nvSpPr>
        <dsp:cNvPr id="0" name=""/>
        <dsp:cNvSpPr/>
      </dsp:nvSpPr>
      <dsp:spPr>
        <a:xfrm>
          <a:off x="979165" y="847723"/>
          <a:ext cx="169256" cy="1692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66"/>
              </a:lnTo>
              <a:lnTo>
                <a:pt x="169256" y="16925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B9311-37CA-44FC-B53F-AF9CB2231D80}">
      <dsp:nvSpPr>
        <dsp:cNvPr id="0" name=""/>
        <dsp:cNvSpPr/>
      </dsp:nvSpPr>
      <dsp:spPr>
        <a:xfrm>
          <a:off x="1148421" y="2117147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Tüp tıkanması</a:t>
          </a:r>
          <a:endParaRPr lang="en-US" sz="1500" kern="1200" dirty="0"/>
        </a:p>
      </dsp:txBody>
      <dsp:txXfrm>
        <a:off x="1173208" y="2141934"/>
        <a:ext cx="1304479" cy="796709"/>
      </dsp:txXfrm>
    </dsp:sp>
    <dsp:sp modelId="{B651CEAD-FEE0-40E6-A310-6010DC127D18}">
      <dsp:nvSpPr>
        <dsp:cNvPr id="0" name=""/>
        <dsp:cNvSpPr/>
      </dsp:nvSpPr>
      <dsp:spPr>
        <a:xfrm>
          <a:off x="979165" y="847723"/>
          <a:ext cx="169256" cy="27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0420"/>
              </a:lnTo>
              <a:lnTo>
                <a:pt x="169256" y="27504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CBBF7-6BE4-4286-85EB-212372071B9F}">
      <dsp:nvSpPr>
        <dsp:cNvPr id="0" name=""/>
        <dsp:cNvSpPr/>
      </dsp:nvSpPr>
      <dsp:spPr>
        <a:xfrm>
          <a:off x="1148421" y="3175001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/>
            <a:t>Aspirasyon</a:t>
          </a:r>
          <a:endParaRPr lang="en-US" sz="1500" kern="1200" dirty="0"/>
        </a:p>
      </dsp:txBody>
      <dsp:txXfrm>
        <a:off x="1173208" y="3199788"/>
        <a:ext cx="1304479" cy="796709"/>
      </dsp:txXfrm>
    </dsp:sp>
    <dsp:sp modelId="{66799275-6CA7-4547-9ACB-D2B431ABDF9D}">
      <dsp:nvSpPr>
        <dsp:cNvPr id="0" name=""/>
        <dsp:cNvSpPr/>
      </dsp:nvSpPr>
      <dsp:spPr>
        <a:xfrm>
          <a:off x="2925616" y="1439"/>
          <a:ext cx="1692566" cy="846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err="1"/>
            <a:t>Gastrointestinal</a:t>
          </a:r>
          <a:endParaRPr lang="en-US" sz="1900" kern="1200" dirty="0"/>
        </a:p>
      </dsp:txBody>
      <dsp:txXfrm>
        <a:off x="2950403" y="26226"/>
        <a:ext cx="1642992" cy="796709"/>
      </dsp:txXfrm>
    </dsp:sp>
    <dsp:sp modelId="{557CF7A2-B719-4137-B11C-F27BE62AF89C}">
      <dsp:nvSpPr>
        <dsp:cNvPr id="0" name=""/>
        <dsp:cNvSpPr/>
      </dsp:nvSpPr>
      <dsp:spPr>
        <a:xfrm>
          <a:off x="3094873" y="847723"/>
          <a:ext cx="169256" cy="634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712"/>
              </a:lnTo>
              <a:lnTo>
                <a:pt x="169256" y="634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76BE5-2BEF-4834-B855-6174A2F03712}">
      <dsp:nvSpPr>
        <dsp:cNvPr id="0" name=""/>
        <dsp:cNvSpPr/>
      </dsp:nvSpPr>
      <dsp:spPr>
        <a:xfrm>
          <a:off x="3264130" y="1059293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Bulantı-Kusma</a:t>
          </a:r>
          <a:endParaRPr lang="en-US" sz="1500" kern="1200" dirty="0"/>
        </a:p>
      </dsp:txBody>
      <dsp:txXfrm>
        <a:off x="3288917" y="1084080"/>
        <a:ext cx="1304479" cy="796709"/>
      </dsp:txXfrm>
    </dsp:sp>
    <dsp:sp modelId="{7E398A67-3559-430A-BD97-06759C769C33}">
      <dsp:nvSpPr>
        <dsp:cNvPr id="0" name=""/>
        <dsp:cNvSpPr/>
      </dsp:nvSpPr>
      <dsp:spPr>
        <a:xfrm>
          <a:off x="3094873" y="847723"/>
          <a:ext cx="169256" cy="1692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66"/>
              </a:lnTo>
              <a:lnTo>
                <a:pt x="169256" y="16925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369F6-0818-462A-817F-226592812B16}">
      <dsp:nvSpPr>
        <dsp:cNvPr id="0" name=""/>
        <dsp:cNvSpPr/>
      </dsp:nvSpPr>
      <dsp:spPr>
        <a:xfrm>
          <a:off x="3264130" y="2117147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Şişkinlik</a:t>
          </a:r>
          <a:endParaRPr lang="en-US" sz="1500" kern="1200" dirty="0"/>
        </a:p>
      </dsp:txBody>
      <dsp:txXfrm>
        <a:off x="3288917" y="2141934"/>
        <a:ext cx="1304479" cy="796709"/>
      </dsp:txXfrm>
    </dsp:sp>
    <dsp:sp modelId="{E180FB16-BFEC-4F55-8708-021699EACCFD}">
      <dsp:nvSpPr>
        <dsp:cNvPr id="0" name=""/>
        <dsp:cNvSpPr/>
      </dsp:nvSpPr>
      <dsp:spPr>
        <a:xfrm>
          <a:off x="3094873" y="847723"/>
          <a:ext cx="169256" cy="27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0420"/>
              </a:lnTo>
              <a:lnTo>
                <a:pt x="169256" y="27504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EE1DD-7DC0-4884-9C1A-D3178C072E23}">
      <dsp:nvSpPr>
        <dsp:cNvPr id="0" name=""/>
        <dsp:cNvSpPr/>
      </dsp:nvSpPr>
      <dsp:spPr>
        <a:xfrm>
          <a:off x="3264130" y="3175001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/>
            <a:t>Diyare</a:t>
          </a:r>
          <a:endParaRPr lang="tr-TR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Kabızlık</a:t>
          </a:r>
          <a:endParaRPr lang="en-US" sz="1500" kern="1200" dirty="0"/>
        </a:p>
      </dsp:txBody>
      <dsp:txXfrm>
        <a:off x="3288917" y="3199788"/>
        <a:ext cx="1304479" cy="796709"/>
      </dsp:txXfrm>
    </dsp:sp>
    <dsp:sp modelId="{DC75E6C0-9155-4D4D-ACD5-41F989DF22D4}">
      <dsp:nvSpPr>
        <dsp:cNvPr id="0" name=""/>
        <dsp:cNvSpPr/>
      </dsp:nvSpPr>
      <dsp:spPr>
        <a:xfrm>
          <a:off x="5041324" y="1439"/>
          <a:ext cx="1692566" cy="846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err="1"/>
            <a:t>Metabolik</a:t>
          </a:r>
          <a:endParaRPr lang="en-US" sz="1900" kern="1200" dirty="0"/>
        </a:p>
      </dsp:txBody>
      <dsp:txXfrm>
        <a:off x="5066111" y="26226"/>
        <a:ext cx="1642992" cy="796709"/>
      </dsp:txXfrm>
    </dsp:sp>
    <dsp:sp modelId="{221F5334-0BA2-49DD-8CA6-DC81C917B721}">
      <dsp:nvSpPr>
        <dsp:cNvPr id="0" name=""/>
        <dsp:cNvSpPr/>
      </dsp:nvSpPr>
      <dsp:spPr>
        <a:xfrm>
          <a:off x="5210581" y="847723"/>
          <a:ext cx="169256" cy="634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712"/>
              </a:lnTo>
              <a:lnTo>
                <a:pt x="169256" y="634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99D48-01FC-4287-BF65-AE526487DBAF}">
      <dsp:nvSpPr>
        <dsp:cNvPr id="0" name=""/>
        <dsp:cNvSpPr/>
      </dsp:nvSpPr>
      <dsp:spPr>
        <a:xfrm>
          <a:off x="5379838" y="1059293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/>
            <a:t>Dehidratasyon</a:t>
          </a:r>
          <a:endParaRPr lang="en-US" sz="1500" kern="1200" dirty="0"/>
        </a:p>
      </dsp:txBody>
      <dsp:txXfrm>
        <a:off x="5404625" y="1084080"/>
        <a:ext cx="1304479" cy="796709"/>
      </dsp:txXfrm>
    </dsp:sp>
    <dsp:sp modelId="{0A169E00-F872-4EEF-9296-C0DCE312B415}">
      <dsp:nvSpPr>
        <dsp:cNvPr id="0" name=""/>
        <dsp:cNvSpPr/>
      </dsp:nvSpPr>
      <dsp:spPr>
        <a:xfrm>
          <a:off x="5210581" y="847723"/>
          <a:ext cx="169256" cy="1692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66"/>
              </a:lnTo>
              <a:lnTo>
                <a:pt x="169256" y="16925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ACDA0-4062-4200-909C-91152CBFCED4}">
      <dsp:nvSpPr>
        <dsp:cNvPr id="0" name=""/>
        <dsp:cNvSpPr/>
      </dsp:nvSpPr>
      <dsp:spPr>
        <a:xfrm>
          <a:off x="5379838" y="2117147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/>
            <a:t>Hiperglisemi</a:t>
          </a:r>
          <a:endParaRPr lang="en-US" sz="1500" kern="1200" dirty="0"/>
        </a:p>
      </dsp:txBody>
      <dsp:txXfrm>
        <a:off x="5404625" y="2141934"/>
        <a:ext cx="1304479" cy="796709"/>
      </dsp:txXfrm>
    </dsp:sp>
    <dsp:sp modelId="{85D361E1-2FBC-4E33-B74A-7920E5DAB09E}">
      <dsp:nvSpPr>
        <dsp:cNvPr id="0" name=""/>
        <dsp:cNvSpPr/>
      </dsp:nvSpPr>
      <dsp:spPr>
        <a:xfrm>
          <a:off x="5210581" y="847723"/>
          <a:ext cx="169256" cy="27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0420"/>
              </a:lnTo>
              <a:lnTo>
                <a:pt x="169256" y="27504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9199B-E163-408D-82B6-6D3E77691713}">
      <dsp:nvSpPr>
        <dsp:cNvPr id="0" name=""/>
        <dsp:cNvSpPr/>
      </dsp:nvSpPr>
      <dsp:spPr>
        <a:xfrm>
          <a:off x="5379838" y="3175001"/>
          <a:ext cx="1354053" cy="846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err="1"/>
            <a:t>Eletrolit</a:t>
          </a:r>
          <a:r>
            <a:rPr lang="tr-TR" sz="1500" kern="1200" dirty="0"/>
            <a:t> bozuklukları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/>
            <a:t>Fosfor**</a:t>
          </a:r>
          <a:endParaRPr lang="en-US" sz="1500" kern="1200" dirty="0"/>
        </a:p>
      </dsp:txBody>
      <dsp:txXfrm>
        <a:off x="5404625" y="3199788"/>
        <a:ext cx="1304479" cy="796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noProof="0"/>
              <a:t>Asıl metin stillerini düzenlemek için tıklatın</a:t>
            </a:r>
          </a:p>
          <a:p>
            <a:pPr lvl="1"/>
            <a:r>
              <a:rPr lang="tr-TR" altLang="tr-TR" noProof="0"/>
              <a:t>İkinci düzey</a:t>
            </a:r>
          </a:p>
          <a:p>
            <a:pPr lvl="2"/>
            <a:r>
              <a:rPr lang="tr-TR" altLang="tr-TR" noProof="0"/>
              <a:t>Üçüncü düzey</a:t>
            </a:r>
          </a:p>
          <a:p>
            <a:pPr lvl="3"/>
            <a:r>
              <a:rPr lang="tr-TR" altLang="tr-TR" noProof="0"/>
              <a:t>Dördüncü düzey</a:t>
            </a:r>
          </a:p>
          <a:p>
            <a:pPr lvl="4"/>
            <a:r>
              <a:rPr lang="tr-TR" altLang="tr-TR" noProof="0"/>
              <a:t>Beşinci düzey</a:t>
            </a: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73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882B9E-71CE-4211-8B2F-8E0BAD4075F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26545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882B9E-71CE-4211-8B2F-8E0BAD4075FD}" type="slidenum">
              <a:rPr lang="tr-TR" altLang="tr-TR" smtClean="0"/>
              <a:pPr>
                <a:defRPr/>
              </a:pPr>
              <a:t>3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9404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/>
          </a:p>
        </p:txBody>
      </p:sp>
      <p:sp>
        <p:nvSpPr>
          <p:cNvPr id="43012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3E9163-E209-484A-92B6-7AFD2F5186E9}" type="slidenum">
              <a:rPr lang="tr-TR" altLang="tr-TR" smtClean="0"/>
              <a:pPr>
                <a:spcBef>
                  <a:spcPct val="0"/>
                </a:spcBef>
              </a:pPr>
              <a:t>63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07667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Patofizyoloji</a:t>
            </a:r>
            <a:r>
              <a:rPr lang="tr-TR" dirty="0"/>
              <a:t>:</a:t>
            </a:r>
            <a:r>
              <a:rPr lang="en-US" dirty="0"/>
              <a:t>As starvation becomes more profound, these energy stores, as well as vitamins and intracellular electrolytes, are depleted</a:t>
            </a:r>
            <a:r>
              <a:rPr lang="tr-TR" dirty="0"/>
              <a:t>. </a:t>
            </a:r>
            <a:r>
              <a:rPr lang="en-US" dirty="0"/>
              <a:t>When glucose appears in the bloodstream, insulin secretion rises in response.</a:t>
            </a:r>
            <a:r>
              <a:rPr lang="tr-TR" dirty="0"/>
              <a:t> </a:t>
            </a:r>
            <a:r>
              <a:rPr lang="en-US" dirty="0"/>
              <a:t>In the presence of a total-body deficit of potassium, phosphorus, or magnesium, a drop in serum concentrations may occur because of rising insulin levels.13-15 Rising insulin levels drive phosphorus and potassium intracellularly both by demand (</a:t>
            </a:r>
            <a:r>
              <a:rPr lang="en-US" dirty="0" err="1"/>
              <a:t>ie</a:t>
            </a:r>
            <a:r>
              <a:rPr lang="en-US" dirty="0"/>
              <a:t>, phosphorylation of glucose as glycolysis is initiated) and through the direct effects of insulin (</a:t>
            </a:r>
            <a:r>
              <a:rPr lang="en-US" dirty="0" err="1"/>
              <a:t>ie</a:t>
            </a:r>
            <a:r>
              <a:rPr lang="en-US" dirty="0"/>
              <a:t>, stimulation of the sodium-potassium adenosine </a:t>
            </a:r>
            <a:r>
              <a:rPr lang="en-US" dirty="0" err="1"/>
              <a:t>triphosphatase</a:t>
            </a:r>
            <a:r>
              <a:rPr lang="en-US" dirty="0"/>
              <a:t> [ATPase]).</a:t>
            </a:r>
            <a:endParaRPr lang="tr-TR" dirty="0"/>
          </a:p>
          <a:p>
            <a:r>
              <a:rPr lang="tr-TR" dirty="0"/>
              <a:t>Riskli hasta: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Acquired immunodeficiency syndrome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Chronic alcohol or drug use disorder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Dysphagia and esophageal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dysmotility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eg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, eosinophilic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esophagitis, achalasia, gastric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dysmotility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)</a:t>
            </a:r>
          </a:p>
          <a:p>
            <a:r>
              <a:rPr lang="nn-NO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Eating disorders (eg, anorexia nervosa)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Food insecurity and homelessness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Failure to thrive, including physical and sexual abuse and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victims of neglect (particularly children)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Hyperemesis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gravidarum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or protracted vomiting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Major stressors or surgery without nutrition for prolonged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periods of time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Malabsorptive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states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eg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, short-bowel syndrome, Crohn’s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disease, cystic fibrosis, pyloric stenosis,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maldigestion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pancreatic insufficiency)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Cancer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Advanced neurologic impairment or general inability to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communicate needs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Postbariatric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surgery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Postoperative patients with complications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Prolonged fasting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eg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, individuals on hunger strikes, anorexia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nervosa)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Refugees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Protein malnourishment</a:t>
            </a:r>
            <a:endParaRPr lang="tr-TR" sz="1200" b="0" i="0" u="none" strike="noStrike" kern="1200" baseline="0" dirty="0">
              <a:solidFill>
                <a:schemeClr val="tx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**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It is manifest by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rapid shifts in both intracellular and extracellular electrolytes,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which can cause life-threatening complications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82B9E-71CE-4211-8B2F-8E0BAD4075FD}" type="slidenum">
              <a:rPr lang="tr-TR" altLang="tr-TR" smtClean="0"/>
              <a:pPr>
                <a:defRPr/>
              </a:pPr>
              <a:t>69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0448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3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/>
          </a:p>
        </p:txBody>
      </p:sp>
      <p:sp>
        <p:nvSpPr>
          <p:cNvPr id="107524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B23478-B26B-4698-B69F-EA672B855639}" type="slidenum">
              <a:rPr lang="tr-TR" altLang="tr-T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tr-TR" alt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0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defTabSz="916137">
              <a:defRPr/>
            </a:pPr>
            <a:r>
              <a:rPr lang="tr-TR" dirty="0">
                <a:latin typeface="+mn-lt"/>
              </a:rPr>
              <a:t>it is </a:t>
            </a:r>
            <a:r>
              <a:rPr lang="tr-TR" dirty="0" err="1">
                <a:latin typeface="+mn-lt"/>
              </a:rPr>
              <a:t>essential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obtain</a:t>
            </a:r>
            <a:r>
              <a:rPr lang="tr-TR" dirty="0">
                <a:latin typeface="+mn-lt"/>
              </a:rPr>
              <a:t> an </a:t>
            </a:r>
            <a:r>
              <a:rPr lang="tr-TR" dirty="0" err="1">
                <a:latin typeface="+mn-lt"/>
              </a:rPr>
              <a:t>accurate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medical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history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especially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including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weight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loss</a:t>
            </a:r>
            <a:r>
              <a:rPr lang="tr-TR" dirty="0">
                <a:latin typeface="+mn-lt"/>
              </a:rPr>
              <a:t>, </a:t>
            </a:r>
            <a:r>
              <a:rPr lang="en-US" dirty="0">
                <a:latin typeface="+mn-lt"/>
              </a:rPr>
              <a:t>interval since the weight loss started</a:t>
            </a:r>
            <a:r>
              <a:rPr lang="tr-TR" dirty="0">
                <a:latin typeface="+mn-lt"/>
              </a:rPr>
              <a:t>, </a:t>
            </a:r>
            <a:r>
              <a:rPr lang="tr-TR" b="1" dirty="0" err="1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loss</a:t>
            </a:r>
            <a:r>
              <a:rPr lang="tr-TR" b="1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of </a:t>
            </a:r>
            <a:r>
              <a:rPr lang="tr-TR" b="1" dirty="0" err="1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appetite</a:t>
            </a:r>
            <a:r>
              <a:rPr lang="tr-TR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.</a:t>
            </a:r>
          </a:p>
          <a:p>
            <a:pPr defTabSz="916137">
              <a:defRPr/>
            </a:pPr>
            <a:r>
              <a:rPr lang="tr-TR" dirty="0" err="1">
                <a:latin typeface="+mn-lt"/>
              </a:rPr>
              <a:t>Often</a:t>
            </a:r>
            <a:r>
              <a:rPr lang="tr-TR" dirty="0">
                <a:latin typeface="+mn-lt"/>
              </a:rPr>
              <a:t> it is </a:t>
            </a:r>
            <a:r>
              <a:rPr lang="tr-TR" dirty="0" err="1">
                <a:latin typeface="+mn-lt"/>
              </a:rPr>
              <a:t>helpful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question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patient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about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restrictive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diets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consumption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alcohol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tobacco</a:t>
            </a:r>
            <a:r>
              <a:rPr lang="tr-TR" dirty="0">
                <a:latin typeface="+mn-lt"/>
              </a:rPr>
              <a:t>.</a:t>
            </a:r>
            <a:br>
              <a:rPr lang="tr-TR" dirty="0">
                <a:latin typeface="+mn-lt"/>
              </a:rPr>
            </a:b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comorbidity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elderly</a:t>
            </a:r>
            <a:r>
              <a:rPr lang="tr-TR" dirty="0">
                <a:latin typeface="+mn-lt"/>
              </a:rPr>
              <a:t> is of </a:t>
            </a:r>
            <a:r>
              <a:rPr lang="tr-TR" dirty="0" err="1">
                <a:latin typeface="+mn-lt"/>
              </a:rPr>
              <a:t>great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significance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for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development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undernutrition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Therefore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concomitant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illnesses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accompanying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medications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including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possible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side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effects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have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be </a:t>
            </a:r>
            <a:r>
              <a:rPr lang="tr-TR" dirty="0" err="1">
                <a:latin typeface="+mn-lt"/>
              </a:rPr>
              <a:t>taken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account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Here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special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attention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should</a:t>
            </a:r>
            <a:r>
              <a:rPr lang="tr-TR" dirty="0">
                <a:latin typeface="+mn-lt"/>
              </a:rPr>
              <a:t> be </a:t>
            </a:r>
            <a:r>
              <a:rPr lang="tr-TR" dirty="0" err="1">
                <a:latin typeface="+mn-lt"/>
              </a:rPr>
              <a:t>paid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entities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depression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dementia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dysphagia</a:t>
            </a:r>
            <a:r>
              <a:rPr lang="tr-TR" dirty="0">
                <a:latin typeface="+mn-lt"/>
              </a:rPr>
              <a:t>.</a:t>
            </a:r>
            <a:br>
              <a:rPr lang="tr-TR" dirty="0">
                <a:latin typeface="+mn-lt"/>
              </a:rPr>
            </a:br>
            <a:r>
              <a:rPr lang="tr-TR" dirty="0">
                <a:latin typeface="+mn-lt"/>
              </a:rPr>
              <a:t>Since </a:t>
            </a:r>
            <a:r>
              <a:rPr lang="tr-TR" dirty="0" err="1">
                <a:latin typeface="+mn-lt"/>
              </a:rPr>
              <a:t>functionality</a:t>
            </a:r>
            <a:r>
              <a:rPr lang="tr-TR" dirty="0">
                <a:latin typeface="+mn-lt"/>
              </a:rPr>
              <a:t> in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elderly</a:t>
            </a:r>
            <a:r>
              <a:rPr lang="tr-TR" dirty="0">
                <a:latin typeface="+mn-lt"/>
              </a:rPr>
              <a:t> is </a:t>
            </a:r>
            <a:r>
              <a:rPr lang="tr-TR" dirty="0" err="1">
                <a:latin typeface="+mn-lt"/>
              </a:rPr>
              <a:t>closely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correlated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with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their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nutritional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status</a:t>
            </a:r>
            <a:r>
              <a:rPr lang="tr-TR" dirty="0">
                <a:latin typeface="+mn-lt"/>
              </a:rPr>
              <a:t>, it is </a:t>
            </a:r>
            <a:r>
              <a:rPr lang="tr-TR" dirty="0" err="1">
                <a:latin typeface="+mn-lt"/>
              </a:rPr>
              <a:t>usually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advisable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determine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their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basic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instrumental</a:t>
            </a:r>
            <a:r>
              <a:rPr lang="tr-TR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activities</a:t>
            </a:r>
            <a:r>
              <a:rPr lang="tr-TR" b="1" dirty="0">
                <a:latin typeface="+mn-lt"/>
              </a:rPr>
              <a:t> of </a:t>
            </a:r>
            <a:r>
              <a:rPr lang="tr-TR" b="1" dirty="0" err="1">
                <a:latin typeface="+mn-lt"/>
              </a:rPr>
              <a:t>daily</a:t>
            </a:r>
            <a:r>
              <a:rPr lang="tr-TR" b="1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living</a:t>
            </a:r>
            <a:r>
              <a:rPr lang="tr-TR" dirty="0">
                <a:latin typeface="+mn-lt"/>
              </a:rPr>
              <a:t> (</a:t>
            </a:r>
            <a:r>
              <a:rPr lang="tr-TR" dirty="0" err="1">
                <a:latin typeface="+mn-lt"/>
              </a:rPr>
              <a:t>ADLs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IADLs</a:t>
            </a:r>
            <a:r>
              <a:rPr lang="tr-TR" dirty="0">
                <a:latin typeface="+mn-lt"/>
              </a:rPr>
              <a:t>). </a:t>
            </a:r>
            <a:r>
              <a:rPr lang="tr-TR" dirty="0" err="1">
                <a:latin typeface="+mn-lt"/>
              </a:rPr>
              <a:t>Finally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isolation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poverty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becoming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more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frequent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some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information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about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living</a:t>
            </a:r>
            <a:r>
              <a:rPr lang="tr-TR" b="1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conditions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social</a:t>
            </a:r>
            <a:r>
              <a:rPr lang="tr-TR" b="1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relationships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patient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should</a:t>
            </a:r>
            <a:r>
              <a:rPr lang="tr-TR" dirty="0">
                <a:latin typeface="+mn-lt"/>
              </a:rPr>
              <a:t> be </a:t>
            </a:r>
            <a:r>
              <a:rPr lang="tr-TR" dirty="0" err="1">
                <a:latin typeface="+mn-lt"/>
              </a:rPr>
              <a:t>obtained</a:t>
            </a:r>
            <a:r>
              <a:rPr lang="tr-TR" dirty="0">
                <a:latin typeface="+mn-lt"/>
              </a:rPr>
              <a:t>. </a:t>
            </a:r>
          </a:p>
          <a:p>
            <a:pPr defTabSz="916137">
              <a:defRPr/>
            </a:pPr>
            <a:endParaRPr lang="tr-TR" dirty="0">
              <a:latin typeface="+mn-lt"/>
            </a:endParaRPr>
          </a:p>
          <a:p>
            <a:pPr defTabSz="916137">
              <a:defRPr/>
            </a:pP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attending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nurse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physician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should</a:t>
            </a:r>
            <a:r>
              <a:rPr lang="tr-TR" dirty="0">
                <a:latin typeface="+mn-lt"/>
              </a:rPr>
              <a:t> pay </a:t>
            </a:r>
            <a:r>
              <a:rPr lang="tr-TR" dirty="0" err="1">
                <a:latin typeface="+mn-lt"/>
              </a:rPr>
              <a:t>attention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physical</a:t>
            </a:r>
            <a:r>
              <a:rPr lang="tr-TR" b="1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signs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overt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undernutrition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most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prominent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muscle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atrophy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loss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subcutaneous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fat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peripheral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oedema</a:t>
            </a:r>
            <a:r>
              <a:rPr lang="tr-TR" dirty="0">
                <a:latin typeface="+mn-lt"/>
              </a:rPr>
              <a:t> as a </a:t>
            </a:r>
            <a:r>
              <a:rPr lang="tr-TR" dirty="0" err="1">
                <a:latin typeface="+mn-lt"/>
              </a:rPr>
              <a:t>consequence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hypoproteinaemia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Micronutrient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deficiencies</a:t>
            </a:r>
            <a:r>
              <a:rPr lang="tr-TR" dirty="0">
                <a:latin typeface="+mn-lt"/>
              </a:rPr>
              <a:t> can </a:t>
            </a:r>
            <a:r>
              <a:rPr lang="tr-TR" dirty="0" err="1">
                <a:latin typeface="+mn-lt"/>
              </a:rPr>
              <a:t>cause</a:t>
            </a:r>
            <a:r>
              <a:rPr lang="tr-TR" dirty="0">
                <a:latin typeface="+mn-lt"/>
              </a:rPr>
              <a:t> a </a:t>
            </a:r>
            <a:r>
              <a:rPr lang="tr-TR" dirty="0" err="1">
                <a:latin typeface="+mn-lt"/>
              </a:rPr>
              <a:t>wide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range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signs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that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may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affect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skin,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mucous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membranes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central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peripheral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nervous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system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eyes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other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organs</a:t>
            </a:r>
            <a:r>
              <a:rPr lang="tr-TR" dirty="0">
                <a:latin typeface="+mn-lt"/>
              </a:rPr>
              <a:t>. </a:t>
            </a:r>
          </a:p>
          <a:p>
            <a:pPr defTabSz="916137">
              <a:defRPr/>
            </a:pPr>
            <a:endParaRPr lang="tr-TR" dirty="0"/>
          </a:p>
          <a:p>
            <a:pPr defTabSz="916137">
              <a:defRPr/>
            </a:pP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evaluation</a:t>
            </a:r>
            <a:r>
              <a:rPr lang="tr-TR" dirty="0">
                <a:latin typeface="+mn-lt"/>
              </a:rPr>
              <a:t> of oral </a:t>
            </a:r>
            <a:r>
              <a:rPr lang="tr-TR" dirty="0" err="1">
                <a:latin typeface="+mn-lt"/>
              </a:rPr>
              <a:t>intake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offers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opportunity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recognize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low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intake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energy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other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nutrients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it is of </a:t>
            </a:r>
            <a:r>
              <a:rPr lang="tr-TR" dirty="0" err="1">
                <a:latin typeface="+mn-lt"/>
              </a:rPr>
              <a:t>utmost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importance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if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one</a:t>
            </a:r>
            <a:r>
              <a:rPr lang="tr-TR" dirty="0">
                <a:latin typeface="+mn-lt"/>
              </a:rPr>
              <a:t> is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find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out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which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patient</a:t>
            </a:r>
            <a:r>
              <a:rPr lang="tr-TR" dirty="0">
                <a:latin typeface="+mn-lt"/>
              </a:rPr>
              <a:t> is at risk of </a:t>
            </a:r>
            <a:r>
              <a:rPr lang="tr-TR" dirty="0" err="1">
                <a:latin typeface="+mn-lt"/>
              </a:rPr>
              <a:t>undernutrition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There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different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methods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available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b="1" dirty="0">
                <a:latin typeface="+mn-lt"/>
              </a:rPr>
              <a:t>7-</a:t>
            </a:r>
            <a:r>
              <a:rPr lang="tr-TR" b="1" dirty="0" err="1">
                <a:latin typeface="+mn-lt"/>
              </a:rPr>
              <a:t>day</a:t>
            </a:r>
            <a:r>
              <a:rPr lang="tr-TR" b="1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diary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b="1" dirty="0">
                <a:latin typeface="+mn-lt"/>
              </a:rPr>
              <a:t>24-</a:t>
            </a:r>
            <a:r>
              <a:rPr lang="tr-TR" b="1" dirty="0" err="1">
                <a:latin typeface="+mn-lt"/>
              </a:rPr>
              <a:t>hour</a:t>
            </a:r>
            <a:r>
              <a:rPr lang="tr-TR" b="1" dirty="0">
                <a:latin typeface="+mn-lt"/>
              </a:rPr>
              <a:t> </a:t>
            </a:r>
            <a:r>
              <a:rPr lang="tr-TR" b="1" dirty="0" err="1">
                <a:latin typeface="+mn-lt"/>
              </a:rPr>
              <a:t>recall</a:t>
            </a:r>
            <a:r>
              <a:rPr lang="tr-TR" b="1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strongly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depend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upon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cooperation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patient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and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seem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often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inappropriate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when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memory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loss</a:t>
            </a:r>
            <a:r>
              <a:rPr lang="tr-TR" dirty="0">
                <a:latin typeface="+mn-lt"/>
              </a:rPr>
              <a:t> is </a:t>
            </a:r>
            <a:r>
              <a:rPr lang="tr-TR" dirty="0" err="1">
                <a:latin typeface="+mn-lt"/>
              </a:rPr>
              <a:t>extremely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common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It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seems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therefore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be </a:t>
            </a:r>
            <a:r>
              <a:rPr lang="tr-TR" dirty="0" err="1">
                <a:latin typeface="+mn-lt"/>
              </a:rPr>
              <a:t>more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appropriate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especially</a:t>
            </a:r>
            <a:r>
              <a:rPr lang="tr-TR" dirty="0">
                <a:latin typeface="+mn-lt"/>
              </a:rPr>
              <a:t> in </a:t>
            </a:r>
            <a:r>
              <a:rPr lang="tr-TR" dirty="0" err="1">
                <a:latin typeface="+mn-lt"/>
              </a:rPr>
              <a:t>institutions</a:t>
            </a:r>
            <a:r>
              <a:rPr lang="tr-TR" dirty="0">
                <a:latin typeface="+mn-lt"/>
              </a:rPr>
              <a:t>, </a:t>
            </a:r>
            <a:r>
              <a:rPr lang="tr-TR" dirty="0" err="1">
                <a:latin typeface="+mn-lt"/>
              </a:rPr>
              <a:t>to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use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eating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protocols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where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intake</a:t>
            </a:r>
            <a:r>
              <a:rPr lang="tr-TR" dirty="0">
                <a:latin typeface="+mn-lt"/>
              </a:rPr>
              <a:t> is </a:t>
            </a:r>
            <a:r>
              <a:rPr lang="tr-TR" dirty="0" err="1">
                <a:latin typeface="+mn-lt"/>
              </a:rPr>
              <a:t>documented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by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estimating</a:t>
            </a:r>
            <a:r>
              <a:rPr lang="tr-TR" dirty="0">
                <a:latin typeface="+mn-lt"/>
              </a:rPr>
              <a:t> it </a:t>
            </a:r>
            <a:r>
              <a:rPr lang="tr-TR" dirty="0" err="1">
                <a:latin typeface="+mn-lt"/>
              </a:rPr>
              <a:t>via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quarters</a:t>
            </a:r>
            <a:r>
              <a:rPr lang="tr-TR" dirty="0">
                <a:latin typeface="+mn-lt"/>
              </a:rPr>
              <a:t> of </a:t>
            </a:r>
            <a:r>
              <a:rPr lang="tr-TR" dirty="0" err="1">
                <a:latin typeface="+mn-lt"/>
              </a:rPr>
              <a:t>the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meals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served</a:t>
            </a:r>
            <a:r>
              <a:rPr lang="tr-TR" dirty="0">
                <a:latin typeface="+mn-lt"/>
              </a:rPr>
              <a:t>. </a:t>
            </a:r>
            <a:r>
              <a:rPr lang="tr-TR" dirty="0" err="1">
                <a:latin typeface="+mn-lt"/>
              </a:rPr>
              <a:t>These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eating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protocols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should</a:t>
            </a:r>
            <a:r>
              <a:rPr lang="tr-TR" dirty="0">
                <a:latin typeface="+mn-lt"/>
              </a:rPr>
              <a:t> be </a:t>
            </a:r>
            <a:r>
              <a:rPr lang="tr-TR" dirty="0" err="1">
                <a:latin typeface="+mn-lt"/>
              </a:rPr>
              <a:t>filled</a:t>
            </a:r>
            <a:r>
              <a:rPr lang="tr-TR" dirty="0">
                <a:latin typeface="+mn-lt"/>
              </a:rPr>
              <a:t> in </a:t>
            </a:r>
            <a:r>
              <a:rPr lang="tr-TR" dirty="0" err="1">
                <a:latin typeface="+mn-lt"/>
              </a:rPr>
              <a:t>for</a:t>
            </a:r>
            <a:r>
              <a:rPr lang="tr-TR" dirty="0">
                <a:latin typeface="+mn-lt"/>
              </a:rPr>
              <a:t> at </a:t>
            </a:r>
            <a:r>
              <a:rPr lang="tr-TR" dirty="0" err="1">
                <a:latin typeface="+mn-lt"/>
              </a:rPr>
              <a:t>least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three</a:t>
            </a:r>
            <a:r>
              <a:rPr lang="tr-TR" dirty="0">
                <a:latin typeface="+mn-lt"/>
              </a:rPr>
              <a:t> </a:t>
            </a:r>
            <a:r>
              <a:rPr lang="tr-TR" dirty="0" err="1">
                <a:latin typeface="+mn-lt"/>
              </a:rPr>
              <a:t>days</a:t>
            </a:r>
            <a:r>
              <a:rPr lang="tr-TR" dirty="0">
                <a:latin typeface="+mn-lt"/>
              </a:rPr>
              <a:t> in a </a:t>
            </a:r>
            <a:r>
              <a:rPr lang="tr-TR" dirty="0" err="1">
                <a:latin typeface="+mn-lt"/>
              </a:rPr>
              <a:t>row</a:t>
            </a:r>
            <a:r>
              <a:rPr lang="tr-TR" dirty="0">
                <a:latin typeface="+mn-lt"/>
              </a:rPr>
              <a:t>.</a:t>
            </a:r>
            <a:endParaRPr lang="tr-TR" dirty="0"/>
          </a:p>
          <a:p>
            <a:pPr>
              <a:defRPr/>
            </a:pPr>
            <a:endParaRPr lang="tr-TR" dirty="0"/>
          </a:p>
        </p:txBody>
      </p:sp>
      <p:sp>
        <p:nvSpPr>
          <p:cNvPr id="139267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DFD0A-5429-274E-A199-5CAEB19F63A2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2338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42339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6459B-51DB-6D49-8687-212AA895C7B3}" type="slidenum"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82B9E-71CE-4211-8B2F-8E0BAD4075FD}" type="slidenum"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1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BCA3F0-F2FD-4B3D-AEB6-279B28064DA0}" type="slidenum">
              <a:rPr lang="tr-TR" altLang="tr-TR"/>
              <a:pPr>
                <a:spcBef>
                  <a:spcPct val="0"/>
                </a:spcBef>
              </a:pPr>
              <a:t>24</a:t>
            </a:fld>
            <a:endParaRPr lang="tr-TR" altLang="tr-TR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EC0CB20-8E1E-4605-B8A3-26B46DD9A2B8}" type="slidenum">
              <a:rPr lang="fr-FR" altLang="en-US"/>
              <a:pPr eaLnBrk="1" hangingPunct="1"/>
              <a:t>35</a:t>
            </a:fld>
            <a:endParaRPr lang="fr-FR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5065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İmmunutrisyon</a:t>
            </a:r>
            <a:r>
              <a:rPr lang="tr-TR" dirty="0"/>
              <a:t>: baş/boyun majör kanser cerrahisi</a:t>
            </a:r>
            <a:r>
              <a:rPr lang="tr-TR" baseline="0" dirty="0"/>
              <a:t> öncesi</a:t>
            </a:r>
          </a:p>
          <a:p>
            <a:r>
              <a:rPr lang="tr-TR" baseline="0" dirty="0" err="1"/>
              <a:t>Glutamin</a:t>
            </a:r>
            <a:r>
              <a:rPr lang="tr-TR" baseline="0" dirty="0"/>
              <a:t>:</a:t>
            </a:r>
            <a:r>
              <a:rPr lang="en-US" dirty="0"/>
              <a:t>In patients with burns &gt; 20% body surface area, additional enteral doses of GLN (0.3-0.5 g/kg/d) should be administered for 10-15 days as soon as EN is commenced</a:t>
            </a:r>
            <a:r>
              <a:rPr lang="tr-TR" dirty="0"/>
              <a:t>, travma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882B9E-71CE-4211-8B2F-8E0BAD4075FD}" type="slidenum">
              <a:rPr lang="tr-TR" altLang="tr-TR" smtClean="0"/>
              <a:pPr>
                <a:defRPr/>
              </a:pPr>
              <a:t>52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0439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9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39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E14747-DCF6-9C4E-B853-578C7A6ABAD0}" type="slidenum">
              <a:rPr lang="tr-TR" sz="1200">
                <a:solidFill>
                  <a:prstClr val="black"/>
                </a:solidFill>
                <a:cs typeface="Arial" charset="0"/>
              </a:rPr>
              <a:pPr eaLnBrk="1" hangingPunct="1"/>
              <a:t>54</a:t>
            </a:fld>
            <a:endParaRPr lang="tr-TR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7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FE33-095B-42EC-B43F-5DEA09EBF4EB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CB259-4713-48D1-A527-0319D98D4A0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0761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D464A-A84D-43A1-9BC0-643CFE06152A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91157-2DC2-4E1A-AD79-B335CE30F94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9600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792-993F-428E-AD06-B24D4F0D91BE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83C20-FF51-4464-BE11-97ED62922AD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2012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E08B7-EB05-44B9-89E4-EB4DF7C41232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09C1E-CB17-4EEA-B11C-991B53C64D3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3892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CFE2-8D10-4FED-B61A-4CE8AF50E45E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B1647-0387-4F61-BFFA-F13B29C0B98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62177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1CC5B-8369-40EC-8242-40F791ED4F28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B4AEE-3293-4FA0-9EC2-D3F60618131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50392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B2F8E-F854-4466-8489-B9BCDFC5ABE1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DFA1D-BAEA-496B-8683-4684C3F3432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671164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22D57-0EC0-4C82-A660-F0DB235D05CA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5F17-221A-4EFB-BFB9-802443EB31A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10177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6A3A7-B055-42FB-B0B7-D69980B9367F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BE20F-F936-4BA5-B1AF-E6A6641E086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79683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2A82-498F-45AC-9865-54C27160DEAC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19224-1D3D-4E14-A7BE-C54FF955452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01759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77F3F-C9DA-46C7-9754-D6F395931311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4803C-CB33-48EB-A11B-81A157C0B2F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49656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7310-77D1-4BEF-BCD0-2270A25415F8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24A48-4BBC-46AA-8411-0FDD71D118A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989484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75A1F-6F33-42C5-A711-F50A3DFF09C8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B51C-6AA3-4149-AB01-253F7774DEB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503774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7C956-AB92-48EF-941F-3953397754CD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128FB-D92E-41FA-A5D3-6A3C0D022FD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2896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8055-8357-4538-A400-385DD849B4E9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91DF-C618-4941-970A-D10D9C2E314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25982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620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39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91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50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033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406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ECA-58EB-42C2-B5FF-6DE2DC00D3CF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769BC-BBBB-4B7E-9D02-02AD40AC7D7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14802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277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91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454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668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0610-2536-4546-9537-945923F46328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E72E-67DC-47C2-8818-DA5870E031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60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1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8B71-032E-4B11-BCE8-96205365F84B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89E-7507-46CF-91A3-564296E42A6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1734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334DC-6CEB-4A69-9688-13EF5A1E2493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E997B-D6AF-4AE5-A4C1-49FCABBF567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0277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22FD-4806-484D-B222-3A67CC96F3AF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BD367-298A-449C-B924-D25B9C29063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914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A47C7-9A0C-4DB8-B729-CB53F88786AB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9B83C-3203-48EC-8A5F-C7B9FF8C629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29161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DD29C-D3EF-456D-AE0F-AAAD49367146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3913C-DF9C-4BE6-AEB6-ACE5EEA46AA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09780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9822B-A591-4F9D-8A80-4CD349570DDA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32CA6-E80A-43AA-9AEF-C309CD1572D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9446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196085-8F5C-423D-A432-FBAEF990F33D}" type="datetimeFigureOut">
              <a:rPr lang="tr-TR" altLang="tr-TR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86F8AC5-3063-449E-BEDA-701E7EB81EB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Başlık Yer Tutucus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  <a:endParaRPr lang="en-US" altLang="tr-TR"/>
          </a:p>
        </p:txBody>
      </p:sp>
      <p:sp>
        <p:nvSpPr>
          <p:cNvPr id="3075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  <a:endParaRPr lang="en-US" alt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D6BB38-A0E9-4033-ADEE-22B9572AE45A}" type="datetimeFigureOut">
              <a:rPr lang="en-US" altLang="tr-TR"/>
              <a:pPr>
                <a:defRPr/>
              </a:pPr>
              <a:t>4/25/2025</a:t>
            </a:fld>
            <a:endParaRPr lang="en-US" alt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9A2B68-4B90-439D-8D8D-EC8AAFF7601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  <p:sldLayoutId id="21474850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196085-8F5C-423D-A432-FBAEF990F33D}" type="datetimeFigureOut">
              <a:rPr lang="tr-TR" altLang="tr-TR" smtClean="0"/>
              <a:pPr>
                <a:defRPr/>
              </a:pPr>
              <a:t>25.04.2025</a:t>
            </a:fld>
            <a:endParaRPr lang="tr-TR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6F8AC5-3063-449E-BEDA-701E7EB81EBF}" type="slidenum">
              <a:rPr lang="tr-TR" altLang="tr-TR" smtClean="0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156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  <p:sldLayoutId id="21474850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agataycavusoglu@msn.com" TargetMode="Externa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6595E-7157-4C2C-92C6-118EDF491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1196" y="358076"/>
            <a:ext cx="7457037" cy="23905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200" b="1" dirty="0">
                <a:solidFill>
                  <a:srgbClr val="0070C0"/>
                </a:solidFill>
              </a:rPr>
              <a:t>KANSER HASTALARINDA ENTERAL BESLENME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FCA7C7D-D678-4487-A73B-4B2D325DB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7772" y="4248063"/>
            <a:ext cx="7731579" cy="1894116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en-US" sz="2100" b="1" dirty="0" err="1"/>
              <a:t>Doç</a:t>
            </a:r>
            <a:r>
              <a:rPr lang="en-US" sz="2100" b="1" dirty="0"/>
              <a:t>. Dr. Çağatay Çavuşoğlu</a:t>
            </a:r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en-US" sz="2100" b="1" dirty="0"/>
              <a:t>Mehmet Akif </a:t>
            </a:r>
            <a:r>
              <a:rPr lang="en-US" sz="2100" b="1" dirty="0" err="1"/>
              <a:t>İnan</a:t>
            </a:r>
            <a:r>
              <a:rPr lang="en-US" sz="2100" b="1" dirty="0"/>
              <a:t> </a:t>
            </a:r>
            <a:r>
              <a:rPr lang="en-US" sz="2100" b="1" dirty="0" err="1"/>
              <a:t>Eğitim</a:t>
            </a:r>
            <a:r>
              <a:rPr lang="en-US" sz="2100" b="1" dirty="0"/>
              <a:t> </a:t>
            </a:r>
            <a:r>
              <a:rPr lang="en-US" sz="2100" b="1" dirty="0" err="1"/>
              <a:t>ve</a:t>
            </a:r>
            <a:r>
              <a:rPr lang="en-US" sz="2100" b="1" dirty="0"/>
              <a:t> </a:t>
            </a:r>
            <a:r>
              <a:rPr lang="en-US" sz="2100" b="1" dirty="0" err="1"/>
              <a:t>Araştırma</a:t>
            </a:r>
            <a:r>
              <a:rPr lang="en-US" sz="2100" b="1" dirty="0"/>
              <a:t> </a:t>
            </a:r>
            <a:r>
              <a:rPr lang="en-US" sz="2100" b="1" dirty="0" err="1"/>
              <a:t>Hastanesi</a:t>
            </a:r>
            <a:r>
              <a:rPr lang="en-US" sz="2100" b="1" dirty="0"/>
              <a:t> </a:t>
            </a:r>
            <a:r>
              <a:rPr lang="en-US" sz="2100" b="1" dirty="0" err="1"/>
              <a:t>Dahiliye</a:t>
            </a:r>
            <a:r>
              <a:rPr lang="en-US" sz="2100" b="1" dirty="0"/>
              <a:t> </a:t>
            </a:r>
            <a:r>
              <a:rPr lang="en-US" sz="2100" b="1" dirty="0" err="1"/>
              <a:t>Kliniği</a:t>
            </a:r>
            <a:r>
              <a:rPr lang="en-US" sz="2100" b="1" dirty="0"/>
              <a:t>, </a:t>
            </a:r>
            <a:r>
              <a:rPr lang="en-US" sz="2100" b="1" dirty="0" err="1"/>
              <a:t>Geriatri</a:t>
            </a:r>
            <a:r>
              <a:rPr lang="en-US" sz="2100" b="1" dirty="0"/>
              <a:t> Birimi, </a:t>
            </a:r>
            <a:r>
              <a:rPr lang="en-US" sz="2100" b="1" dirty="0" err="1"/>
              <a:t>Nutrisyon</a:t>
            </a:r>
            <a:r>
              <a:rPr lang="en-US" sz="2100" b="1" dirty="0"/>
              <a:t> Birimi</a:t>
            </a:r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100" b="1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en-US" sz="2100" b="1" dirty="0">
                <a:hlinkClick r:id="rId2"/>
              </a:rPr>
              <a:t>cagataycavusoglu@msn.com</a:t>
            </a:r>
            <a:endParaRPr lang="en-US" sz="2100" b="1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en-US" sz="2100" b="1" dirty="0"/>
              <a:t>05052117413</a:t>
            </a:r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en-US" sz="2100" b="1" dirty="0"/>
              <a:t>@</a:t>
            </a:r>
            <a:r>
              <a:rPr lang="en-US" sz="2100" b="1" dirty="0" err="1"/>
              <a:t>dr.cavusoglu.c</a:t>
            </a:r>
            <a:endParaRPr lang="en-US" sz="2100" b="1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100" b="1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100" b="1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23568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73746" y="1232098"/>
          <a:ext cx="8124884" cy="454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732" y="5398326"/>
            <a:ext cx="2976630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73746" y="1232098"/>
          <a:ext cx="8124884" cy="454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ikdörtgen 1"/>
          <p:cNvSpPr/>
          <p:nvPr/>
        </p:nvSpPr>
        <p:spPr>
          <a:xfrm>
            <a:off x="5026078" y="2324413"/>
            <a:ext cx="5072552" cy="1174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6712472" y="3583588"/>
            <a:ext cx="3597639" cy="112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52404" y="2178259"/>
            <a:ext cx="3226633" cy="1405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Yatay Kaydırma 6"/>
          <p:cNvSpPr/>
          <p:nvPr/>
        </p:nvSpPr>
        <p:spPr>
          <a:xfrm>
            <a:off x="5417299" y="2254408"/>
            <a:ext cx="4958206" cy="33438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163" y="2714236"/>
            <a:ext cx="2126165" cy="256429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6301" y="2714236"/>
            <a:ext cx="2126165" cy="256429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8EE7FE8-E288-6CAD-1C57-0729F8912A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975" y="5959849"/>
            <a:ext cx="2976630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0" y="762000"/>
          <a:ext cx="8915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668426"/>
              </p:ext>
            </p:extLst>
          </p:nvPr>
        </p:nvGraphicFramePr>
        <p:xfrm>
          <a:off x="2286000" y="1676400"/>
          <a:ext cx="8101042" cy="451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70C0"/>
                </a:solidFill>
              </a:rPr>
              <a:t>Malnutrisyonu</a:t>
            </a:r>
            <a:r>
              <a:rPr lang="tr-TR" b="1" dirty="0">
                <a:solidFill>
                  <a:srgbClr val="0070C0"/>
                </a:solidFill>
              </a:rPr>
              <a:t> Tanıma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126420"/>
              </p:ext>
            </p:extLst>
          </p:nvPr>
        </p:nvGraphicFramePr>
        <p:xfrm>
          <a:off x="2286001" y="1066801"/>
          <a:ext cx="7772399" cy="541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26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667000" y="304800"/>
            <a:ext cx="7010400" cy="1447800"/>
          </a:xfrm>
          <a:noFill/>
          <a:ln>
            <a:solidFill>
              <a:srgbClr val="660066"/>
            </a:solidFill>
          </a:ln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tr-TR" sz="4500" b="1" dirty="0">
                <a:solidFill>
                  <a:srgbClr val="0070C0"/>
                </a:solidFill>
                <a:latin typeface="+mn-lt"/>
              </a:rPr>
              <a:t>ANTROPOMETRİ</a:t>
            </a:r>
            <a:endParaRPr lang="tr-TR" sz="45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491281"/>
              </p:ext>
            </p:extLst>
          </p:nvPr>
        </p:nvGraphicFramePr>
        <p:xfrm>
          <a:off x="2667000" y="2279518"/>
          <a:ext cx="7148670" cy="3968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60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C65793-C581-4628-87F9-0AE321DF4D06}"/>
              </a:ext>
            </a:extLst>
          </p:cNvPr>
          <p:cNvSpPr/>
          <p:nvPr/>
        </p:nvSpPr>
        <p:spPr>
          <a:xfrm>
            <a:off x="1950417" y="609600"/>
            <a:ext cx="81300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srgbClr val="0070C0"/>
                </a:solidFill>
                <a:latin typeface="Calibri" panose="020F0502020204030204"/>
              </a:rPr>
              <a:t>Malnütrisyon GLIM </a:t>
            </a:r>
            <a:r>
              <a:rPr lang="en-GB" sz="3300" b="1" dirty="0" err="1">
                <a:solidFill>
                  <a:srgbClr val="0070C0"/>
                </a:solidFill>
                <a:latin typeface="Calibri" panose="020F0502020204030204"/>
              </a:rPr>
              <a:t>Kriterleri</a:t>
            </a:r>
            <a:r>
              <a:rPr lang="en-GB" sz="3300" b="1" dirty="0">
                <a:solidFill>
                  <a:srgbClr val="0070C0"/>
                </a:solidFill>
                <a:latin typeface="Calibri" panose="020F0502020204030204"/>
              </a:rPr>
              <a:t> - ESPEN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8A65B-A941-4858-B589-FFED1BCF1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7" b="3314"/>
          <a:stretch/>
        </p:blipFill>
        <p:spPr>
          <a:xfrm>
            <a:off x="2161271" y="1709226"/>
            <a:ext cx="7919238" cy="4386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B22D4-434C-4FA0-ABB4-C6B45F511239}"/>
              </a:ext>
            </a:extLst>
          </p:cNvPr>
          <p:cNvSpPr/>
          <p:nvPr/>
        </p:nvSpPr>
        <p:spPr>
          <a:xfrm>
            <a:off x="1950417" y="6491587"/>
            <a:ext cx="2180405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rgbClr val="002060"/>
                </a:solidFill>
                <a:latin typeface="Calibri" panose="020F0502020204030204"/>
              </a:rPr>
              <a:t>1. Cederholm T et al. Clin </a:t>
            </a:r>
            <a:r>
              <a:rPr lang="en-GB" sz="750" dirty="0" err="1">
                <a:solidFill>
                  <a:srgbClr val="002060"/>
                </a:solidFill>
                <a:latin typeface="Calibri" panose="020F0502020204030204"/>
              </a:rPr>
              <a:t>Nutr</a:t>
            </a:r>
            <a:r>
              <a:rPr lang="en-GB" sz="750" dirty="0">
                <a:solidFill>
                  <a:srgbClr val="002060"/>
                </a:solidFill>
                <a:latin typeface="Calibri" panose="020F0502020204030204"/>
              </a:rPr>
              <a:t>. 2019 Feb;38(1):1-9.</a:t>
            </a:r>
          </a:p>
        </p:txBody>
      </p:sp>
    </p:spTree>
    <p:extLst>
      <p:ext uri="{BB962C8B-B14F-4D97-AF65-F5344CB8AC3E}">
        <p14:creationId xmlns:p14="http://schemas.microsoft.com/office/powerpoint/2010/main" val="1415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2182" y="2347363"/>
            <a:ext cx="1539371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Kilo kaybı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4045" y="2345567"/>
            <a:ext cx="1539371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Düşük VKİ</a:t>
            </a:r>
          </a:p>
        </p:txBody>
      </p:sp>
      <p:sp>
        <p:nvSpPr>
          <p:cNvPr id="6" name="Rectangle 5"/>
          <p:cNvSpPr/>
          <p:nvPr/>
        </p:nvSpPr>
        <p:spPr>
          <a:xfrm>
            <a:off x="7513845" y="2352317"/>
            <a:ext cx="1539371" cy="6431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Düşük kas kütlesi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5113" y="4538308"/>
            <a:ext cx="1953156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Besin tüketiminde/yararlanımında azalma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1610" y="4538308"/>
            <a:ext cx="1848910" cy="6480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Hastalık/İnflamasyon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4906" y="5373216"/>
            <a:ext cx="4820663" cy="4860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MALNUTRİSYON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24401" y="2534588"/>
            <a:ext cx="514350" cy="322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prstClr val="white"/>
                </a:solidFill>
                <a:latin typeface="Calibri"/>
              </a:rPr>
              <a:t>veya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53552" y="2538848"/>
            <a:ext cx="514049" cy="261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prstClr val="white"/>
                </a:solidFill>
                <a:latin typeface="Calibri"/>
              </a:rPr>
              <a:t>veya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80292" y="4727353"/>
            <a:ext cx="558620" cy="301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prstClr val="white"/>
                </a:solidFill>
                <a:latin typeface="Calibri"/>
              </a:rPr>
              <a:t>veya</a:t>
            </a:r>
          </a:p>
        </p:txBody>
      </p:sp>
      <p:pic>
        <p:nvPicPr>
          <p:cNvPr id="18434" name="Picture 2" descr="C:\Users\cafer\Desktop\kas bt\101681271_L_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00" y="998734"/>
            <a:ext cx="966533" cy="12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cafer\Desktop\kas bt\underweight-bm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78" y="1034881"/>
            <a:ext cx="631010" cy="12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cafer\Desktop\kas bt\how-quickly-do-you-lose-mus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49" y="1117685"/>
            <a:ext cx="1234359" cy="11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cafer\Desktop\kas bt\AdobeStock_75994837-2_pop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21" y="3145702"/>
            <a:ext cx="739345" cy="136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cafer\Desktop\kas bt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88" y="3222133"/>
            <a:ext cx="901413" cy="12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53362" y="5816110"/>
            <a:ext cx="1867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50" i="1" dirty="0">
                <a:solidFill>
                  <a:prstClr val="black"/>
                </a:solidFill>
                <a:latin typeface="Calibri"/>
              </a:rPr>
              <a:t>Clinical Nutrition</a:t>
            </a:r>
            <a:r>
              <a:rPr lang="tr-TR" sz="750" dirty="0">
                <a:solidFill>
                  <a:prstClr val="black"/>
                </a:solidFill>
                <a:latin typeface="Calibri"/>
              </a:rPr>
              <a:t> 38.1 (2019): 1-9.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3779" y="1408567"/>
            <a:ext cx="4062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40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lang="en-US" sz="40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93779" y="3858354"/>
            <a:ext cx="4062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40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1</a:t>
            </a:r>
            <a:endParaRPr lang="en-US" sz="40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4378" y="2736504"/>
            <a:ext cx="40145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r-TR" sz="40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+</a:t>
            </a:r>
            <a:endParaRPr lang="en-US" sz="40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80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2BA1-00A2-4FEC-A55C-1B35925D2670}"/>
              </a:ext>
            </a:extLst>
          </p:cNvPr>
          <p:cNvSpPr txBox="1">
            <a:spLocks/>
          </p:cNvSpPr>
          <p:nvPr/>
        </p:nvSpPr>
        <p:spPr>
          <a:xfrm>
            <a:off x="1989224" y="986861"/>
            <a:ext cx="8038696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tr-TR"/>
            </a:defPPr>
            <a:lvl1pPr>
              <a:spcBef>
                <a:spcPct val="0"/>
              </a:spcBef>
              <a:defRPr sz="2400">
                <a:ln>
                  <a:solidFill>
                    <a:srgbClr val="795AA1">
                      <a:alpha val="25000"/>
                    </a:srgbClr>
                  </a:solidFill>
                </a:ln>
                <a:solidFill>
                  <a:srgbClr val="604A7B"/>
                </a:solidFill>
                <a:latin typeface="Helvetica Neue Thin"/>
                <a:cs typeface="Helvetica Neue Thin"/>
              </a:defRPr>
            </a:lvl1pPr>
          </a:lstStyle>
          <a:p>
            <a:pPr defTabSz="685800" eaLnBrk="1" fontAlgn="auto" hangingPunct="1">
              <a:spcAft>
                <a:spcPts val="0"/>
              </a:spcAft>
            </a:pPr>
            <a:r>
              <a:rPr lang="tr-TR" sz="3000" b="1" dirty="0" err="1">
                <a:solidFill>
                  <a:srgbClr val="0070C0"/>
                </a:solidFill>
                <a:latin typeface="Calibri" panose="020F0502020204030204"/>
                <a:ea typeface="+mn-ea"/>
                <a:cs typeface="+mj-cs"/>
              </a:rPr>
              <a:t>ESPEN’in</a:t>
            </a:r>
            <a:r>
              <a:rPr lang="tr-TR" sz="3000" b="1" dirty="0">
                <a:solidFill>
                  <a:srgbClr val="0070C0"/>
                </a:solidFill>
                <a:latin typeface="Calibri" panose="020F0502020204030204"/>
                <a:ea typeface="+mn-ea"/>
                <a:cs typeface="+mj-cs"/>
              </a:rPr>
              <a:t> </a:t>
            </a:r>
            <a:r>
              <a:rPr lang="tr-TR" sz="3000" b="1" dirty="0" err="1">
                <a:solidFill>
                  <a:srgbClr val="0070C0"/>
                </a:solidFill>
                <a:latin typeface="Calibri" panose="020F0502020204030204"/>
                <a:ea typeface="+mn-ea"/>
                <a:cs typeface="+mj-cs"/>
              </a:rPr>
              <a:t>Nütrisyonel</a:t>
            </a:r>
            <a:r>
              <a:rPr lang="tr-TR" sz="3000" b="1" dirty="0">
                <a:solidFill>
                  <a:srgbClr val="0070C0"/>
                </a:solidFill>
                <a:latin typeface="Calibri" panose="020F0502020204030204"/>
                <a:ea typeface="+mn-ea"/>
                <a:cs typeface="+mj-cs"/>
              </a:rPr>
              <a:t> Tarama Yöntemi Önerileri: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02EBA-1518-44E0-A05E-20BAC444D4D1}"/>
              </a:ext>
            </a:extLst>
          </p:cNvPr>
          <p:cNvSpPr/>
          <p:nvPr/>
        </p:nvSpPr>
        <p:spPr>
          <a:xfrm>
            <a:off x="2959839" y="2078851"/>
            <a:ext cx="534596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Malnütrisyon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Evrensel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Tarama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Aracı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-MUST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6C64B6-483B-49BD-9888-C78C1CE11362}"/>
              </a:ext>
            </a:extLst>
          </p:cNvPr>
          <p:cNvSpPr/>
          <p:nvPr/>
        </p:nvSpPr>
        <p:spPr>
          <a:xfrm>
            <a:off x="2974880" y="2834935"/>
            <a:ext cx="1516890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HASTANE İÇİN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8CE1C-B41E-42C6-8AAC-638DB447F981}"/>
              </a:ext>
            </a:extLst>
          </p:cNvPr>
          <p:cNvSpPr/>
          <p:nvPr/>
        </p:nvSpPr>
        <p:spPr>
          <a:xfrm>
            <a:off x="2951014" y="5099777"/>
            <a:ext cx="2611586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NRS-2002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veya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b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</a:b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kısa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formu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MNA-SF</a:t>
            </a:r>
          </a:p>
        </p:txBody>
      </p:sp>
      <p:pic>
        <p:nvPicPr>
          <p:cNvPr id="7" name="Picture 6" descr="tablo2-10.png">
            <a:extLst>
              <a:ext uri="{FF2B5EF4-FFF2-40B4-BE49-F238E27FC236}">
                <a16:creationId xmlns:a16="http://schemas.microsoft.com/office/drawing/2014/main" id="{2B1E6F42-8E07-4D8A-89E5-53BA79259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6" t="33955" r="53735" b="24116"/>
          <a:stretch/>
        </p:blipFill>
        <p:spPr>
          <a:xfrm rot="5400000">
            <a:off x="3756227" y="187551"/>
            <a:ext cx="648072" cy="3106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F91D9D-4FEC-423F-A913-A9822193BFBB}"/>
              </a:ext>
            </a:extLst>
          </p:cNvPr>
          <p:cNvSpPr/>
          <p:nvPr/>
        </p:nvSpPr>
        <p:spPr>
          <a:xfrm>
            <a:off x="2936765" y="1713994"/>
            <a:ext cx="12972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TOPLUM İÇİN</a:t>
            </a:r>
          </a:p>
        </p:txBody>
      </p:sp>
      <p:pic>
        <p:nvPicPr>
          <p:cNvPr id="9" name="Picture 8" descr="tablo2-10.png">
            <a:extLst>
              <a:ext uri="{FF2B5EF4-FFF2-40B4-BE49-F238E27FC236}">
                <a16:creationId xmlns:a16="http://schemas.microsoft.com/office/drawing/2014/main" id="{73BA214D-6CA1-425F-B2A5-C2DA42F0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4" t="34312" r="45567" b="23759"/>
          <a:stretch/>
        </p:blipFill>
        <p:spPr>
          <a:xfrm rot="5400000">
            <a:off x="3761036" y="1443485"/>
            <a:ext cx="648072" cy="31069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4A85BC-10DC-471A-A060-07832854A4B4}"/>
              </a:ext>
            </a:extLst>
          </p:cNvPr>
          <p:cNvSpPr/>
          <p:nvPr/>
        </p:nvSpPr>
        <p:spPr>
          <a:xfrm>
            <a:off x="2861323" y="2896159"/>
            <a:ext cx="1602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HASTANE İÇİN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6E035-B211-4C71-87E3-392C5A3F3353}"/>
              </a:ext>
            </a:extLst>
          </p:cNvPr>
          <p:cNvSpPr/>
          <p:nvPr/>
        </p:nvSpPr>
        <p:spPr>
          <a:xfrm>
            <a:off x="3085056" y="4377345"/>
            <a:ext cx="1528112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YAŞLILAR İÇİN</a:t>
            </a:r>
          </a:p>
        </p:txBody>
      </p:sp>
      <p:pic>
        <p:nvPicPr>
          <p:cNvPr id="12" name="Picture 11" descr="tablo2-10.png">
            <a:extLst>
              <a:ext uri="{FF2B5EF4-FFF2-40B4-BE49-F238E27FC236}">
                <a16:creationId xmlns:a16="http://schemas.microsoft.com/office/drawing/2014/main" id="{F7074EA9-D766-4C1E-8C1C-0ED81AB0AD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6" t="35383" r="67415" b="22687"/>
          <a:stretch/>
        </p:blipFill>
        <p:spPr>
          <a:xfrm rot="5400000">
            <a:off x="3756227" y="3154112"/>
            <a:ext cx="648072" cy="31069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F65E77-E6F1-4632-87AC-C4244AAAA7D5}"/>
              </a:ext>
            </a:extLst>
          </p:cNvPr>
          <p:cNvSpPr/>
          <p:nvPr/>
        </p:nvSpPr>
        <p:spPr>
          <a:xfrm>
            <a:off x="2930729" y="4563785"/>
            <a:ext cx="236475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YOĞUM BAKIM İÇİN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1CD357-C36A-437E-B217-3AD5818A5FA2}"/>
              </a:ext>
            </a:extLst>
          </p:cNvPr>
          <p:cNvSpPr/>
          <p:nvPr/>
        </p:nvSpPr>
        <p:spPr>
          <a:xfrm>
            <a:off x="2974880" y="3260637"/>
            <a:ext cx="5238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Nütrisyonel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Risk</a:t>
            </a:r>
            <a:r>
              <a:rPr lang="tr-TR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Değerlendirme</a:t>
            </a:r>
            <a:r>
              <a:rPr lang="tr-TR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NRS-2002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veya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</a:t>
            </a:r>
            <a:b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</a:b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MUST, SNAQ </a:t>
            </a:r>
            <a:r>
              <a:rPr lang="en-US" sz="2000" dirty="0" err="1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veya</a:t>
            </a:r>
            <a:r>
              <a:rPr lang="en-US" sz="20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MST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9390A6-5179-4B8D-88A0-C9E2A11BDB4B}"/>
              </a:ext>
            </a:extLst>
          </p:cNvPr>
          <p:cNvSpPr/>
          <p:nvPr/>
        </p:nvSpPr>
        <p:spPr>
          <a:xfrm>
            <a:off x="1989224" y="6362072"/>
            <a:ext cx="267291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750" dirty="0">
                <a:solidFill>
                  <a:srgbClr val="002060"/>
                </a:solidFill>
                <a:latin typeface="Calibri" panose="020F0502020204030204"/>
                <a:ea typeface="+mn-ea"/>
                <a:cs typeface="Helvetica Light"/>
              </a:rPr>
              <a:t>1. </a:t>
            </a:r>
            <a:r>
              <a:rPr lang="tr-TR" sz="750" dirty="0">
                <a:solidFill>
                  <a:srgbClr val="002060"/>
                </a:solidFill>
                <a:latin typeface="Calibri" panose="020F0502020204030204"/>
                <a:ea typeface="+mn-ea"/>
                <a:cs typeface="Helvetica Light"/>
              </a:rPr>
              <a:t>Kondrup et al. </a:t>
            </a:r>
            <a:r>
              <a:rPr lang="de-DE" sz="750" dirty="0">
                <a:solidFill>
                  <a:srgbClr val="002060"/>
                </a:solidFill>
                <a:latin typeface="Calibri" panose="020F0502020204030204"/>
                <a:ea typeface="+mn-ea"/>
                <a:cs typeface="Helvetica Light"/>
              </a:rPr>
              <a:t>Clinical Nutrition (2003) 22(4): 415–421</a:t>
            </a:r>
          </a:p>
        </p:txBody>
      </p:sp>
      <p:sp>
        <p:nvSpPr>
          <p:cNvPr id="5" name="Sağ Ok 4">
            <a:extLst>
              <a:ext uri="{FF2B5EF4-FFF2-40B4-BE49-F238E27FC236}">
                <a16:creationId xmlns:a16="http://schemas.microsoft.com/office/drawing/2014/main" id="{3A3A80DE-91F6-B05E-6ACD-29129768E47B}"/>
              </a:ext>
            </a:extLst>
          </p:cNvPr>
          <p:cNvSpPr/>
          <p:nvPr/>
        </p:nvSpPr>
        <p:spPr>
          <a:xfrm>
            <a:off x="5715000" y="5307526"/>
            <a:ext cx="1524000" cy="2550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3C3103A-3F5E-01DD-7046-6EA4CC4FFA0E}"/>
              </a:ext>
            </a:extLst>
          </p:cNvPr>
          <p:cNvSpPr txBox="1"/>
          <p:nvPr/>
        </p:nvSpPr>
        <p:spPr>
          <a:xfrm>
            <a:off x="7696200" y="4933118"/>
            <a:ext cx="261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VALİDİYE DEĞİL</a:t>
            </a:r>
          </a:p>
          <a:p>
            <a:r>
              <a:rPr lang="tr-TR" b="1" dirty="0"/>
              <a:t>MORTALİTE İÇİN EN YÜKSEK PREDİKTİF DEĞER</a:t>
            </a:r>
          </a:p>
        </p:txBody>
      </p:sp>
    </p:spTree>
    <p:extLst>
      <p:ext uri="{BB962C8B-B14F-4D97-AF65-F5344CB8AC3E}">
        <p14:creationId xmlns:p14="http://schemas.microsoft.com/office/powerpoint/2010/main" val="8775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E35F46D-002F-2D79-1781-B1BFDFFC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8" y="643468"/>
            <a:ext cx="557106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4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3">
            <a:extLst>
              <a:ext uri="{FF2B5EF4-FFF2-40B4-BE49-F238E27FC236}">
                <a16:creationId xmlns:a16="http://schemas.microsoft.com/office/drawing/2014/main" id="{27737321-5CB4-17FB-5401-138D4AB25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49146" y="4265678"/>
            <a:ext cx="2956452" cy="1277873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tr-TR" altLang="en-US" sz="3000" dirty="0">
                <a:solidFill>
                  <a:srgbClr val="0070C0"/>
                </a:solidFill>
              </a:rPr>
              <a:t>Beslenme neden önemli?</a:t>
            </a:r>
            <a:endParaRPr lang="en-US" altLang="en-US" sz="30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1183B6-96F9-7112-ED09-705BC7FE3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188" y="4265678"/>
            <a:ext cx="5360611" cy="12778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tr-TR" sz="1650" dirty="0"/>
          </a:p>
          <a:p>
            <a:r>
              <a:rPr lang="tr-TR" sz="3300" dirty="0">
                <a:solidFill>
                  <a:srgbClr val="FF0000"/>
                </a:solidFill>
              </a:rPr>
              <a:t>Çünkü </a:t>
            </a:r>
            <a:r>
              <a:rPr lang="tr-TR" sz="3300" dirty="0" err="1">
                <a:solidFill>
                  <a:srgbClr val="FF0000"/>
                </a:solidFill>
              </a:rPr>
              <a:t>muciziler</a:t>
            </a:r>
            <a:r>
              <a:rPr lang="tr-TR" sz="3300" dirty="0">
                <a:solidFill>
                  <a:srgbClr val="FF0000"/>
                </a:solidFill>
              </a:rPr>
              <a:t> yaratır!!!</a:t>
            </a:r>
          </a:p>
        </p:txBody>
      </p:sp>
      <p:pic>
        <p:nvPicPr>
          <p:cNvPr id="8" name="Resim 7" descr="kişi, şahıs, insan yüzü, iç mekan, giyim içeren bir resim&#10;&#10;Açıklama otomatik olarak oluşturuldu">
            <a:extLst>
              <a:ext uri="{FF2B5EF4-FFF2-40B4-BE49-F238E27FC236}">
                <a16:creationId xmlns:a16="http://schemas.microsoft.com/office/drawing/2014/main" id="{9E5DDEB2-5766-3484-91AF-AFB26053C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8750"/>
          <a:stretch/>
        </p:blipFill>
        <p:spPr>
          <a:xfrm>
            <a:off x="1524016" y="857251"/>
            <a:ext cx="2981583" cy="3229945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2" name="Resim 11" descr="iç mekan, kişi, şahıs, insan yüzü, giyim içeren bir resim&#10;&#10;Açıklama otomatik olarak oluşturuldu">
            <a:extLst>
              <a:ext uri="{FF2B5EF4-FFF2-40B4-BE49-F238E27FC236}">
                <a16:creationId xmlns:a16="http://schemas.microsoft.com/office/drawing/2014/main" id="{E6028E0D-07BD-1C5F-067F-3904CA38D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97"/>
          <a:stretch/>
        </p:blipFill>
        <p:spPr>
          <a:xfrm>
            <a:off x="4635661" y="857249"/>
            <a:ext cx="2904492" cy="3229946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0" name="Resim 9" descr="insan yüzü, kişi, şahıs, iç mekan, mobil telefon içeren bir resim&#10;&#10;Açıklama otomatik olarak oluşturuldu">
            <a:extLst>
              <a:ext uri="{FF2B5EF4-FFF2-40B4-BE49-F238E27FC236}">
                <a16:creationId xmlns:a16="http://schemas.microsoft.com/office/drawing/2014/main" id="{975486A6-D4FE-35EC-0E94-7324ADB02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9189"/>
          <a:stretch/>
        </p:blipFill>
        <p:spPr>
          <a:xfrm>
            <a:off x="7670216" y="857251"/>
            <a:ext cx="2997785" cy="3229945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id="{471666F3-9192-3AC0-6542-EDB94773CBF2}"/>
              </a:ext>
            </a:extLst>
          </p:cNvPr>
          <p:cNvSpPr/>
          <p:nvPr/>
        </p:nvSpPr>
        <p:spPr>
          <a:xfrm>
            <a:off x="8544427" y="1962651"/>
            <a:ext cx="324853" cy="1308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CF54C5C0-9E9E-5421-B4B0-BEC06101F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702" y="1492511"/>
            <a:ext cx="333785" cy="137172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8F8F0E1F-EEA7-1F23-A981-44A0E4DE9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182" y="1492511"/>
            <a:ext cx="496258" cy="2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Malnütrisyon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onkoloji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tedavisinin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tüm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yönlerini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etkiler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100" dirty="0"/>
              <a:t>TEDAVİ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153842" y="2736057"/>
            <a:ext cx="3868340" cy="2031249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Cerrahi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Radyoterapi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Kemoterapi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/>
              <a:t>SONUÇLAR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53153" y="2736057"/>
            <a:ext cx="3887391" cy="203124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Toksisite</a:t>
            </a:r>
            <a:endParaRPr lang="en-US" dirty="0"/>
          </a:p>
          <a:p>
            <a:r>
              <a:rPr lang="en-US" dirty="0" err="1"/>
              <a:t>Performans</a:t>
            </a:r>
            <a:r>
              <a:rPr lang="en-US" dirty="0"/>
              <a:t> </a:t>
            </a:r>
            <a:r>
              <a:rPr lang="en-US" dirty="0" err="1"/>
              <a:t>durumu</a:t>
            </a:r>
            <a:endParaRPr lang="en-US" dirty="0"/>
          </a:p>
          <a:p>
            <a:r>
              <a:rPr lang="en-US" dirty="0" err="1"/>
              <a:t>QoL</a:t>
            </a:r>
            <a:endParaRPr lang="en-US" dirty="0"/>
          </a:p>
          <a:p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yanıtı</a:t>
            </a:r>
            <a:endParaRPr lang="en-US" dirty="0"/>
          </a:p>
          <a:p>
            <a:r>
              <a:rPr lang="en-US" dirty="0" err="1"/>
              <a:t>Sağkalım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6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</a:rPr>
              <a:t>Erken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nütrisyonel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tedavi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kanser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hastalarında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sonuçları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iyileştirir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152650" y="2226470"/>
            <a:ext cx="3886200" cy="308113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  <a:p>
            <a:r>
              <a:rPr lang="en-US" dirty="0" err="1"/>
              <a:t>Nutrisyonel</a:t>
            </a:r>
            <a:r>
              <a:rPr lang="en-US" dirty="0"/>
              <a:t> durum</a:t>
            </a:r>
          </a:p>
          <a:p>
            <a:r>
              <a:rPr lang="en-US" dirty="0" err="1"/>
              <a:t>Performans</a:t>
            </a:r>
            <a:endParaRPr lang="en-US" dirty="0"/>
          </a:p>
          <a:p>
            <a:r>
              <a:rPr lang="en-US" dirty="0" err="1"/>
              <a:t>Tedaviye</a:t>
            </a:r>
            <a:r>
              <a:rPr lang="en-US" dirty="0"/>
              <a:t> </a:t>
            </a:r>
            <a:r>
              <a:rPr lang="en-US" dirty="0" err="1"/>
              <a:t>yanıt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tolerans</a:t>
            </a:r>
            <a:r>
              <a:rPr lang="en-US" dirty="0"/>
              <a:t> </a:t>
            </a:r>
          </a:p>
          <a:p>
            <a:r>
              <a:rPr lang="en-US" dirty="0" err="1"/>
              <a:t>QoL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53150" y="2226469"/>
            <a:ext cx="3886200" cy="310957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Komplikasyon</a:t>
            </a:r>
            <a:r>
              <a:rPr lang="en-US" dirty="0"/>
              <a:t> </a:t>
            </a:r>
            <a:r>
              <a:rPr lang="en-US" dirty="0" err="1"/>
              <a:t>oranı</a:t>
            </a:r>
            <a:endParaRPr lang="en-US" dirty="0"/>
          </a:p>
          <a:p>
            <a:r>
              <a:rPr lang="en-US" dirty="0" err="1"/>
              <a:t>Morbidite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5152962" y="2506587"/>
            <a:ext cx="852919" cy="26730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788027" y="2378617"/>
            <a:ext cx="852920" cy="267305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96412" y="5435583"/>
            <a:ext cx="2985215" cy="41233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b="1" i="1" dirty="0" err="1">
                <a:solidFill>
                  <a:srgbClr val="000090"/>
                </a:solidFill>
              </a:rPr>
              <a:t>Clin</a:t>
            </a:r>
            <a:r>
              <a:rPr lang="en-US" sz="1500" b="1" i="1" dirty="0">
                <a:solidFill>
                  <a:srgbClr val="000090"/>
                </a:solidFill>
              </a:rPr>
              <a:t> </a:t>
            </a:r>
            <a:r>
              <a:rPr lang="en-US" sz="1500" b="1" i="1" dirty="0" err="1">
                <a:solidFill>
                  <a:srgbClr val="000090"/>
                </a:solidFill>
              </a:rPr>
              <a:t>Nutr</a:t>
            </a:r>
            <a:r>
              <a:rPr lang="en-US" sz="1500" b="1" i="1" dirty="0">
                <a:solidFill>
                  <a:srgbClr val="000090"/>
                </a:solidFill>
              </a:rPr>
              <a:t> 2007:26;289-301</a:t>
            </a:r>
          </a:p>
        </p:txBody>
      </p:sp>
    </p:spTree>
    <p:extLst>
      <p:ext uri="{BB962C8B-B14F-4D97-AF65-F5344CB8AC3E}">
        <p14:creationId xmlns:p14="http://schemas.microsoft.com/office/powerpoint/2010/main" val="25042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EE8360-3FDB-D54B-7691-264E4B00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" name="İçerik Yer Tutucusu 9" descr="metin, ekran görüntüsü, web sitesi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53BC6C-CB37-29C8-A08B-75EF35D1C5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7151"/>
            <a:ext cx="8305800" cy="2816037"/>
          </a:xfr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D685112-30CB-1CF1-CC57-4518534A2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9196" y="152400"/>
            <a:ext cx="7886700" cy="65532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tr-TR" sz="2400" dirty="0"/>
              <a:t>484 </a:t>
            </a:r>
            <a:r>
              <a:rPr lang="tr-TR" sz="2400" dirty="0" err="1"/>
              <a:t>Allojenik</a:t>
            </a:r>
            <a:r>
              <a:rPr lang="tr-TR" sz="2400" dirty="0"/>
              <a:t> Kök hücre nakli hastası (hematolojik malignite kaynaklı)</a:t>
            </a:r>
          </a:p>
          <a:p>
            <a:pPr>
              <a:buNone/>
            </a:pPr>
            <a:r>
              <a:rPr lang="tr-TR" sz="2400" dirty="0"/>
              <a:t>-</a:t>
            </a:r>
            <a:r>
              <a:rPr lang="tr-TR" sz="2400" b="1" dirty="0"/>
              <a:t>Başlıca bulgular:</a:t>
            </a:r>
          </a:p>
          <a:p>
            <a:pPr>
              <a:buNone/>
            </a:pPr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Yetersiz beslenme, yeterli EN referansına göre </a:t>
            </a:r>
            <a:r>
              <a:rPr lang="tr-TR" sz="2400" dirty="0" err="1">
                <a:solidFill>
                  <a:srgbClr val="FF0000"/>
                </a:solidFill>
              </a:rPr>
              <a:t>NRM’yi</a:t>
            </a:r>
            <a:r>
              <a:rPr lang="tr-TR" sz="2400" dirty="0">
                <a:solidFill>
                  <a:srgbClr val="FF0000"/>
                </a:solidFill>
              </a:rPr>
              <a:t> </a:t>
            </a:r>
            <a:r>
              <a:rPr lang="tr-TR" sz="2400" b="1" dirty="0">
                <a:solidFill>
                  <a:srgbClr val="FF0000"/>
                </a:solidFill>
              </a:rPr>
              <a:t>4 kat</a:t>
            </a:r>
            <a:r>
              <a:rPr lang="tr-TR" sz="2400" dirty="0">
                <a:solidFill>
                  <a:srgbClr val="FF0000"/>
                </a:solidFill>
              </a:rPr>
              <a:t> artırdı (HR ≈ 4.1).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FF0000"/>
                </a:solidFill>
              </a:rPr>
              <a:t>5-yıllık genel sağkalım ve GVHD-siz/relaps-siz </a:t>
            </a:r>
            <a:r>
              <a:rPr lang="tr-TR" sz="2400" dirty="0"/>
              <a:t>sağkalım </a:t>
            </a:r>
            <a:r>
              <a:rPr lang="tr-TR" sz="2400" b="1" dirty="0">
                <a:solidFill>
                  <a:srgbClr val="FF0000"/>
                </a:solidFill>
              </a:rPr>
              <a:t>yalnızca yeterli EN</a:t>
            </a:r>
            <a:r>
              <a:rPr lang="tr-TR" sz="2400" dirty="0">
                <a:solidFill>
                  <a:srgbClr val="FF0000"/>
                </a:solidFill>
              </a:rPr>
              <a:t> </a:t>
            </a:r>
            <a:r>
              <a:rPr lang="tr-TR" sz="2400" dirty="0"/>
              <a:t>grubunda </a:t>
            </a:r>
            <a:r>
              <a:rPr lang="tr-TR" sz="2400" dirty="0">
                <a:solidFill>
                  <a:srgbClr val="FF0000"/>
                </a:solidFill>
              </a:rPr>
              <a:t>en yüksek düzeydeydi</a:t>
            </a:r>
            <a:r>
              <a:rPr lang="tr-TR" sz="2400" dirty="0"/>
              <a:t>.</a:t>
            </a:r>
          </a:p>
          <a:p>
            <a:r>
              <a:rPr lang="tr-TR" sz="2400" b="1" dirty="0"/>
              <a:t>Yorum:</a:t>
            </a:r>
            <a:r>
              <a:rPr lang="tr-TR" sz="2400" dirty="0"/>
              <a:t> Erken </a:t>
            </a:r>
            <a:r>
              <a:rPr lang="tr-TR" sz="2400" dirty="0">
                <a:solidFill>
                  <a:srgbClr val="FF0000"/>
                </a:solidFill>
              </a:rPr>
              <a:t>post-transplant dönemde enerji-protein hedefinin </a:t>
            </a:r>
            <a:r>
              <a:rPr lang="tr-TR" sz="2400" b="1" dirty="0" err="1">
                <a:solidFill>
                  <a:srgbClr val="FF0000"/>
                </a:solidFill>
              </a:rPr>
              <a:t>enteral</a:t>
            </a:r>
            <a:r>
              <a:rPr lang="tr-TR" sz="2400" b="1" dirty="0">
                <a:solidFill>
                  <a:srgbClr val="FF0000"/>
                </a:solidFill>
              </a:rPr>
              <a:t> yolla</a:t>
            </a:r>
            <a:r>
              <a:rPr lang="tr-TR" sz="2400" dirty="0">
                <a:solidFill>
                  <a:srgbClr val="FF0000"/>
                </a:solidFill>
              </a:rPr>
              <a:t> karşılanması, hem erken mortaliteyi hem de uzun dönem sağkalımı iyileştiriyor; </a:t>
            </a:r>
          </a:p>
          <a:p>
            <a:r>
              <a:rPr lang="tr-TR" sz="2400" dirty="0">
                <a:solidFill>
                  <a:srgbClr val="FF0000"/>
                </a:solidFill>
              </a:rPr>
              <a:t>PN</a:t>
            </a:r>
            <a:r>
              <a:rPr lang="tr-TR" sz="2400" dirty="0"/>
              <a:t> ise yeterli olsa bile </a:t>
            </a:r>
            <a:r>
              <a:rPr lang="tr-TR" sz="2400" dirty="0">
                <a:solidFill>
                  <a:srgbClr val="FF0000"/>
                </a:solidFill>
              </a:rPr>
              <a:t>mortalite ve GVHD riskini artırıyor. </a:t>
            </a:r>
          </a:p>
          <a:p>
            <a:r>
              <a:rPr lang="tr-TR" sz="2400" dirty="0"/>
              <a:t>Bu</a:t>
            </a:r>
            <a:r>
              <a:rPr lang="tr-TR" sz="2400" dirty="0">
                <a:solidFill>
                  <a:srgbClr val="FF0000"/>
                </a:solidFill>
              </a:rPr>
              <a:t>, HCT pratiğinde </a:t>
            </a:r>
            <a:r>
              <a:rPr lang="tr-TR" sz="2400" dirty="0" err="1">
                <a:solidFill>
                  <a:srgbClr val="FF0000"/>
                </a:solidFill>
              </a:rPr>
              <a:t>EN’i</a:t>
            </a:r>
            <a:r>
              <a:rPr lang="tr-TR" sz="2400" dirty="0">
                <a:solidFill>
                  <a:srgbClr val="FF0000"/>
                </a:solidFill>
              </a:rPr>
              <a:t> birincil tercih,</a:t>
            </a:r>
            <a:r>
              <a:rPr lang="tr-TR" sz="2400" dirty="0"/>
              <a:t> </a:t>
            </a:r>
          </a:p>
          <a:p>
            <a:r>
              <a:rPr lang="tr-TR" sz="2400" dirty="0" err="1"/>
              <a:t>PN’yi</a:t>
            </a:r>
            <a:r>
              <a:rPr lang="tr-TR" sz="2400" dirty="0"/>
              <a:t> ise toleranssızlık durumunda son seçenek yapmak için güçlü klinik kanıt sunuyor.</a:t>
            </a:r>
          </a:p>
          <a:p>
            <a:pPr marL="0" indent="0">
              <a:buNone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091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1EF2D6-9EFF-BFCE-A0CD-3770EDA3C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b="1" dirty="0">
                <a:solidFill>
                  <a:srgbClr val="0070C0"/>
                </a:solidFill>
              </a:rPr>
              <a:t>TEDAVİ ÖNCESİ NUTRİSYON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29D0546-9899-E72A-E37A-5D2E63F11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0458" y="1825625"/>
            <a:ext cx="3886200" cy="4194175"/>
          </a:xfr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F80D5F69-E5F3-E06C-BEBD-45FA85C86E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3150" y="1825624"/>
            <a:ext cx="4057650" cy="3813176"/>
          </a:xfrm>
        </p:spPr>
      </p:pic>
    </p:spTree>
    <p:extLst>
      <p:ext uri="{BB962C8B-B14F-4D97-AF65-F5344CB8AC3E}">
        <p14:creationId xmlns:p14="http://schemas.microsoft.com/office/powerpoint/2010/main" val="37700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469107" y="1531938"/>
            <a:ext cx="7421652" cy="1176972"/>
          </a:xfrm>
          <a:solidFill>
            <a:schemeClr val="accent2">
              <a:lumMod val="40000"/>
              <a:lumOff val="60000"/>
            </a:schemeClr>
          </a:solidFill>
          <a:ln>
            <a:miter lim="800000"/>
            <a:headEnd/>
            <a:tailEnd/>
          </a:ln>
          <a:extLst>
            <a:ext uri="{91240B29-F687-4f45-9708-019B960494DF}"/>
            <a:ext uri="{FAA26D3D-D897-4be2-8F04-BA451C77F1D7}"/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tr-TR" altLang="tr-TR" b="1" dirty="0">
                <a:solidFill>
                  <a:schemeClr val="bg1"/>
                </a:solidFill>
                <a:latin typeface="Calibri" panose="020F0502020204030204" pitchFamily="34" charset="0"/>
              </a:rPr>
              <a:t>Beslenme destek tedavisinin kime verileceğinin belirlenmesi</a:t>
            </a:r>
            <a:endParaRPr lang="tr-TR" altLang="tr-TR" sz="105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469107" y="2823210"/>
            <a:ext cx="7421652" cy="8572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tr-TR" altLang="tr-TR" sz="1800" b="1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r>
              <a:rPr lang="tr-TR" altLang="tr-T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Beslenme destek tedavisinin hangi yolla verileceğinin belirlenmesi </a:t>
            </a:r>
            <a:endParaRPr lang="tr-TR" altLang="tr-TR" sz="105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469108" y="3794760"/>
            <a:ext cx="7421653" cy="857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tr-TR" altLang="tr-T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Beslenme destek tedavisinde hangi ürünlerin kullanılacağının belirlenmesi</a:t>
            </a:r>
            <a:endParaRPr lang="tr-TR" altLang="tr-TR" sz="135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69107" y="4766311"/>
            <a:ext cx="7421652" cy="645881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tr-TR" altLang="tr-T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Beslenme destek tedavisi alan hastanın izlemi</a:t>
            </a:r>
            <a:endParaRPr lang="tr-TR" altLang="tr-TR" sz="135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65133" y="152400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Beslenme Destek Tedavisi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İŞTAH AÇICI BİR İLAÇ VAR MI?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</a:t>
            </a:r>
            <a:r>
              <a:rPr lang="it-IT" dirty="0"/>
              <a:t>egestrol acetate </a:t>
            </a:r>
            <a:endParaRPr lang="tr-TR" dirty="0"/>
          </a:p>
          <a:p>
            <a:r>
              <a:rPr lang="tr-TR" dirty="0"/>
              <a:t>D</a:t>
            </a:r>
            <a:r>
              <a:rPr lang="it-IT" dirty="0"/>
              <a:t>ronabinol</a:t>
            </a:r>
            <a:endParaRPr lang="tr-TR" dirty="0"/>
          </a:p>
          <a:p>
            <a:r>
              <a:rPr lang="tr-TR" dirty="0"/>
              <a:t>C</a:t>
            </a:r>
            <a:r>
              <a:rPr lang="it-IT" dirty="0"/>
              <a:t>yproheptadine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YAŞLI HASTADA KULLANMA!</a:t>
            </a:r>
          </a:p>
          <a:p>
            <a:r>
              <a:rPr lang="tr-TR" dirty="0"/>
              <a:t>YAN ETKİ FAZLA! (</a:t>
            </a:r>
            <a:r>
              <a:rPr lang="tr-TR" dirty="0" err="1"/>
              <a:t>trombotik</a:t>
            </a:r>
            <a:r>
              <a:rPr lang="tr-TR" dirty="0"/>
              <a:t> olay, yüklenme)</a:t>
            </a:r>
          </a:p>
          <a:p>
            <a:r>
              <a:rPr lang="tr-TR" dirty="0"/>
              <a:t>Kilo alımı çok az, özellikle yağ!</a:t>
            </a:r>
          </a:p>
          <a:p>
            <a:r>
              <a:rPr lang="tr-TR" dirty="0" err="1"/>
              <a:t>Morbidite</a:t>
            </a:r>
            <a:r>
              <a:rPr lang="tr-TR" dirty="0"/>
              <a:t>  ve </a:t>
            </a:r>
            <a:r>
              <a:rPr lang="tr-TR" dirty="0" err="1"/>
              <a:t>mortalite</a:t>
            </a:r>
            <a:r>
              <a:rPr lang="tr-TR" dirty="0"/>
              <a:t> üzerine </a:t>
            </a:r>
            <a:r>
              <a:rPr lang="tr-TR" dirty="0" err="1"/>
              <a:t>etkisiØ</a:t>
            </a:r>
            <a:endParaRPr lang="en-US" dirty="0"/>
          </a:p>
        </p:txBody>
      </p:sp>
      <p:sp>
        <p:nvSpPr>
          <p:cNvPr id="4" name="Dikdörtgen 3"/>
          <p:cNvSpPr/>
          <p:nvPr/>
        </p:nvSpPr>
        <p:spPr>
          <a:xfrm>
            <a:off x="7772400" y="1600200"/>
            <a:ext cx="2133600" cy="16764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/>
              <a:t>MİRTAZAPİN </a:t>
            </a:r>
          </a:p>
          <a:p>
            <a:pPr algn="ctr"/>
            <a:endParaRPr lang="tr-TR" dirty="0"/>
          </a:p>
          <a:p>
            <a:pPr algn="ctr"/>
            <a:r>
              <a:rPr lang="tr-TR" dirty="0"/>
              <a:t>DÜŞÜK DOZDA</a:t>
            </a:r>
          </a:p>
          <a:p>
            <a:pPr algn="ctr"/>
            <a:r>
              <a:rPr lang="tr-TR" dirty="0"/>
              <a:t>DEPRESYON++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1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ED016FC-2E59-9AA6-BD1C-67A9CBDE4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76200"/>
            <a:ext cx="8229600" cy="348804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E7B8CC3-F1C1-60A8-06F7-E823A07B4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962401"/>
            <a:ext cx="8458200" cy="22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958" r="1958"/>
          <a:stretch>
            <a:fillRect/>
          </a:stretch>
        </p:blipFill>
        <p:spPr>
          <a:xfrm>
            <a:off x="2152650" y="2226470"/>
            <a:ext cx="4154602" cy="1825947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1539" b="-21539"/>
          <a:stretch>
            <a:fillRect/>
          </a:stretch>
        </p:blipFill>
        <p:spPr>
          <a:xfrm>
            <a:off x="1796121" y="1033381"/>
            <a:ext cx="8450783" cy="115519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346" y="2355260"/>
            <a:ext cx="3791186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29" y="4031934"/>
            <a:ext cx="4383794" cy="19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14800" y="381000"/>
            <a:ext cx="6248400" cy="1143000"/>
          </a:xfrm>
        </p:spPr>
        <p:txBody>
          <a:bodyPr/>
          <a:lstStyle/>
          <a:p>
            <a:r>
              <a:rPr lang="tr-TR" altLang="tr-TR" dirty="0">
                <a:latin typeface="Calibri" panose="020F0502020204030204" pitchFamily="34" charset="0"/>
              </a:rPr>
              <a:t/>
            </a:r>
            <a:br>
              <a:rPr lang="tr-TR" altLang="tr-TR" dirty="0">
                <a:latin typeface="Calibri" panose="020F0502020204030204" pitchFamily="34" charset="0"/>
              </a:rPr>
            </a:br>
            <a:r>
              <a:rPr lang="tr-TR" altLang="tr-TR" dirty="0">
                <a:latin typeface="Calibri" panose="020F0502020204030204" pitchFamily="34" charset="0"/>
              </a:rPr>
              <a:t/>
            </a:r>
            <a:br>
              <a:rPr lang="tr-TR" altLang="tr-TR" dirty="0">
                <a:latin typeface="Calibri" panose="020F0502020204030204" pitchFamily="34" charset="0"/>
              </a:rPr>
            </a:br>
            <a:r>
              <a:rPr lang="tr-TR" altLang="tr-TR" dirty="0">
                <a:latin typeface="Calibri" panose="020F0502020204030204" pitchFamily="34" charset="0"/>
              </a:rPr>
              <a:t>Hangi Hastanın Beslenme Destek Tedavisine İhtiyacı Vardır?</a:t>
            </a:r>
            <a:br>
              <a:rPr lang="tr-TR" altLang="tr-TR" dirty="0"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57400" y="2270125"/>
            <a:ext cx="8229600" cy="4206876"/>
          </a:xfrm>
        </p:spPr>
        <p:txBody>
          <a:bodyPr/>
          <a:lstStyle/>
          <a:p>
            <a:r>
              <a:rPr lang="tr-TR" sz="2800" dirty="0"/>
              <a:t>VKİ </a:t>
            </a:r>
            <a:r>
              <a:rPr lang="es-ES" sz="2800" dirty="0"/>
              <a:t>&lt;18,5 kg/m2</a:t>
            </a:r>
          </a:p>
          <a:p>
            <a:r>
              <a:rPr lang="tr-TR" sz="2800" dirty="0"/>
              <a:t>S</a:t>
            </a:r>
            <a:r>
              <a:rPr lang="en-US" sz="2800" dirty="0"/>
              <a:t>on 3-6 ay </a:t>
            </a:r>
            <a:r>
              <a:rPr lang="en-US" sz="2800" dirty="0" err="1"/>
              <a:t>icerisinde</a:t>
            </a:r>
            <a:r>
              <a:rPr lang="en-US" sz="2800" dirty="0"/>
              <a:t> </a:t>
            </a:r>
            <a:r>
              <a:rPr lang="en-US" sz="2800" dirty="0" err="1"/>
              <a:t>istemsiz</a:t>
            </a:r>
            <a:r>
              <a:rPr lang="tr-TR" sz="2800" dirty="0"/>
              <a:t>  </a:t>
            </a:r>
            <a:r>
              <a:rPr lang="en-US" sz="2800" dirty="0" err="1"/>
              <a:t>olarak</a:t>
            </a:r>
            <a:r>
              <a:rPr lang="en-US" sz="2800" dirty="0"/>
              <a:t> &gt;%10 kilo </a:t>
            </a:r>
            <a:r>
              <a:rPr lang="tr-TR" sz="2800" dirty="0"/>
              <a:t>kaybı</a:t>
            </a:r>
          </a:p>
          <a:p>
            <a:r>
              <a:rPr lang="tr-TR" sz="2800" dirty="0"/>
              <a:t>VKİ</a:t>
            </a:r>
            <a:r>
              <a:rPr lang="en-US" sz="2800" dirty="0"/>
              <a:t> &lt;20 kg/m2</a:t>
            </a:r>
            <a:r>
              <a:rPr lang="tr-TR" sz="2800" dirty="0"/>
              <a:t>  </a:t>
            </a:r>
            <a:r>
              <a:rPr lang="tr-TR" sz="2800" dirty="0">
                <a:sym typeface="Wingdings" panose="05000000000000000000" pitchFamily="2" charset="2"/>
              </a:rPr>
              <a:t> </a:t>
            </a:r>
            <a:r>
              <a:rPr lang="es-ES" sz="2800" dirty="0"/>
              <a:t>son 3-6 ay icinde &gt;%5 kilo kaybı </a:t>
            </a:r>
            <a:endParaRPr lang="tr-TR" sz="2800" dirty="0"/>
          </a:p>
          <a:p>
            <a:r>
              <a:rPr lang="tr-TR" sz="2800" dirty="0"/>
              <a:t>Üç</a:t>
            </a:r>
            <a:r>
              <a:rPr lang="en-US" sz="2800" dirty="0"/>
              <a:t> g</a:t>
            </a:r>
            <a:r>
              <a:rPr lang="tr-TR" sz="2800" dirty="0"/>
              <a:t>ü</a:t>
            </a:r>
            <a:r>
              <a:rPr lang="en-US" sz="2800" dirty="0" err="1"/>
              <a:t>nden</a:t>
            </a:r>
            <a:r>
              <a:rPr lang="en-US" sz="2800" dirty="0"/>
              <a:t> </a:t>
            </a:r>
            <a:r>
              <a:rPr lang="en-US" sz="2800" dirty="0" err="1"/>
              <a:t>fazla</a:t>
            </a:r>
            <a:r>
              <a:rPr lang="en-US" sz="2800" dirty="0"/>
              <a:t> s</a:t>
            </a:r>
            <a:r>
              <a:rPr lang="tr-TR" sz="2800" dirty="0"/>
              <a:t>ü</a:t>
            </a:r>
            <a:r>
              <a:rPr lang="en-US" sz="2800" dirty="0" err="1"/>
              <a:t>ren</a:t>
            </a:r>
            <a:r>
              <a:rPr lang="en-US" sz="2800" dirty="0"/>
              <a:t> a</a:t>
            </a:r>
            <a:r>
              <a:rPr lang="tr-TR" sz="2800" dirty="0"/>
              <a:t>ç</a:t>
            </a:r>
            <a:r>
              <a:rPr lang="en-US" sz="2800" dirty="0" err="1"/>
              <a:t>lık</a:t>
            </a:r>
            <a:r>
              <a:rPr lang="en-US" sz="2800" dirty="0"/>
              <a:t> (oral </a:t>
            </a:r>
            <a:r>
              <a:rPr lang="en-US" sz="2800" dirty="0" err="1"/>
              <a:t>alım</a:t>
            </a:r>
            <a:r>
              <a:rPr lang="en-US" sz="2800" dirty="0"/>
              <a:t> &lt;500 kcal</a:t>
            </a:r>
            <a:r>
              <a:rPr lang="tr-TR" sz="2800" dirty="0"/>
              <a:t>)</a:t>
            </a:r>
            <a:r>
              <a:rPr lang="en-US" sz="2800" dirty="0"/>
              <a:t>  </a:t>
            </a:r>
            <a:endParaRPr lang="tr-TR" sz="2800" dirty="0"/>
          </a:p>
          <a:p>
            <a:r>
              <a:rPr lang="en-US" sz="2800" dirty="0"/>
              <a:t>5-7 g</a:t>
            </a:r>
            <a:r>
              <a:rPr lang="tr-TR" sz="2800" dirty="0"/>
              <a:t>ü</a:t>
            </a:r>
            <a:r>
              <a:rPr lang="en-US" sz="2800" dirty="0" err="1"/>
              <a:t>nden</a:t>
            </a:r>
            <a:r>
              <a:rPr lang="en-US" sz="2800" dirty="0"/>
              <a:t> </a:t>
            </a:r>
            <a:r>
              <a:rPr lang="en-US" sz="2800" dirty="0" err="1"/>
              <a:t>uzun</a:t>
            </a:r>
            <a:r>
              <a:rPr lang="en-US" sz="2800" dirty="0"/>
              <a:t> </a:t>
            </a:r>
            <a:r>
              <a:rPr lang="en-US" sz="2800" dirty="0" err="1"/>
              <a:t>yetersiz</a:t>
            </a:r>
            <a:r>
              <a:rPr lang="en-US" sz="2800" dirty="0"/>
              <a:t> oral </a:t>
            </a:r>
            <a:r>
              <a:rPr lang="en-US" sz="2800" dirty="0" err="1"/>
              <a:t>alım</a:t>
            </a:r>
            <a:r>
              <a:rPr lang="tr-TR" sz="2800" dirty="0"/>
              <a:t> (&lt;%60)</a:t>
            </a:r>
          </a:p>
          <a:p>
            <a:r>
              <a:rPr lang="es-ES" sz="2800" dirty="0"/>
              <a:t>5 g</a:t>
            </a:r>
            <a:r>
              <a:rPr lang="tr-TR" sz="2800" dirty="0"/>
              <a:t>ü</a:t>
            </a:r>
            <a:r>
              <a:rPr lang="es-ES" sz="2800" dirty="0"/>
              <a:t>n s</a:t>
            </a:r>
            <a:r>
              <a:rPr lang="tr-TR" sz="2800" dirty="0"/>
              <a:t>ü</a:t>
            </a:r>
            <a:r>
              <a:rPr lang="es-ES" sz="2800" dirty="0"/>
              <a:t>reyle hi</a:t>
            </a:r>
            <a:r>
              <a:rPr lang="tr-TR" sz="2800" dirty="0"/>
              <a:t>ç </a:t>
            </a:r>
            <a:r>
              <a:rPr lang="nb-NO" sz="2800" dirty="0"/>
              <a:t>beslenemeyeceği </a:t>
            </a:r>
            <a:endParaRPr lang="tr-TR" sz="2800" dirty="0"/>
          </a:p>
          <a:p>
            <a:pPr marL="0" indent="0">
              <a:buNone/>
            </a:pPr>
            <a:r>
              <a:rPr lang="tr-TR" sz="2800" dirty="0">
                <a:solidFill>
                  <a:srgbClr val="FF0000"/>
                </a:solidFill>
              </a:rPr>
              <a:t>            </a:t>
            </a:r>
            <a:r>
              <a:rPr lang="tr-TR" dirty="0">
                <a:solidFill>
                  <a:srgbClr val="FF0000"/>
                </a:solidFill>
              </a:rPr>
              <a:t>YEMEKLERİNİ YİYOR AMA NE KADAR??</a:t>
            </a:r>
          </a:p>
          <a:p>
            <a:pPr marL="0" indent="0" algn="ctr">
              <a:buNone/>
            </a:pPr>
            <a:r>
              <a:rPr lang="tr-TR" dirty="0">
                <a:solidFill>
                  <a:srgbClr val="FF0000"/>
                </a:solidFill>
              </a:rPr>
              <a:t>1-2 KAŞIK ÇORBA YETERLİ Mİ??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3201"/>
            <a:ext cx="2209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3 Slayt Numarası Yer Tutucusu"/>
          <p:cNvSpPr txBox="1">
            <a:spLocks noGrp="1"/>
          </p:cNvSpPr>
          <p:nvPr/>
        </p:nvSpPr>
        <p:spPr bwMode="auto">
          <a:xfrm>
            <a:off x="7581900" y="5624514"/>
            <a:ext cx="16002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900">
              <a:solidFill>
                <a:srgbClr val="898989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8" name="7 Yuvarlatılmış Dikdörtgen"/>
          <p:cNvSpPr/>
          <p:nvPr/>
        </p:nvSpPr>
        <p:spPr>
          <a:xfrm>
            <a:off x="2648948" y="4695072"/>
            <a:ext cx="1613538" cy="658732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350" b="1" dirty="0">
              <a:solidFill>
                <a:srgbClr val="FFFFFF"/>
              </a:solidFill>
              <a:latin typeface="Arial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35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Hastanın beslenme durumu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3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8 Yuvarlatılmış Dikdörtgen"/>
          <p:cNvSpPr/>
          <p:nvPr/>
        </p:nvSpPr>
        <p:spPr>
          <a:xfrm>
            <a:off x="4782561" y="2150544"/>
            <a:ext cx="4425516" cy="2180429"/>
          </a:xfrm>
          <a:prstGeom prst="roundRect">
            <a:avLst/>
          </a:prstGeom>
          <a:solidFill>
            <a:srgbClr val="99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 sz="1350" b="1" dirty="0">
              <a:solidFill>
                <a:srgbClr val="FFFFFF"/>
              </a:solidFill>
              <a:latin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 sz="1350" b="1" dirty="0">
              <a:solidFill>
                <a:srgbClr val="FFFFFF"/>
              </a:solidFill>
              <a:latin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35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Başka faktörler beslenme tedavisi için daha erken bir </a:t>
            </a:r>
            <a:r>
              <a:rPr lang="tr-TR" sz="135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endikasyon</a:t>
            </a:r>
            <a:r>
              <a:rPr lang="tr-TR" sz="135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nedeni değilse prensip olarak;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35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135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5-7 günü aşan beslenme yokluğunda (=Enerji alımı&lt;500kcal/gün) veya</a:t>
            </a:r>
            <a:endParaRPr lang="tr-TR" sz="135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135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15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5-7 günden fazla oral almaması muhtemel ise yapay beslenmeye başlanmalıdır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 sz="1050" b="1" dirty="0">
              <a:solidFill>
                <a:srgbClr val="FFFF00"/>
              </a:solidFill>
              <a:latin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 sz="1050" b="1" dirty="0">
              <a:solidFill>
                <a:srgbClr val="FFFF00"/>
              </a:solidFill>
              <a:latin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tr-TR" sz="135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9 Yuvarlatılmış Dikdörtgen"/>
          <p:cNvSpPr/>
          <p:nvPr/>
        </p:nvSpPr>
        <p:spPr>
          <a:xfrm>
            <a:off x="4919499" y="4424362"/>
            <a:ext cx="4506044" cy="1200151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350" b="1" dirty="0">
                <a:solidFill>
                  <a:srgbClr val="FFFFFF"/>
                </a:solidFill>
                <a:latin typeface="Arial"/>
              </a:rPr>
              <a:t>Beslenme durumu ne kadar kötü ise yapay beslenmeye de o kadar </a:t>
            </a:r>
            <a:r>
              <a:rPr lang="tr-TR" sz="2400" b="1" dirty="0">
                <a:solidFill>
                  <a:srgbClr val="FFFFFF"/>
                </a:solidFill>
                <a:latin typeface="Arial"/>
              </a:rPr>
              <a:t>erken</a:t>
            </a:r>
            <a:r>
              <a:rPr lang="tr-TR" sz="1350" b="1" dirty="0">
                <a:solidFill>
                  <a:srgbClr val="FFFFFF"/>
                </a:solidFill>
                <a:latin typeface="Arial"/>
              </a:rPr>
              <a:t> başlanmalıdır</a:t>
            </a:r>
          </a:p>
        </p:txBody>
      </p:sp>
      <p:sp>
        <p:nvSpPr>
          <p:cNvPr id="14" name="13 Yuvarlatılmış Dikdörtgen"/>
          <p:cNvSpPr/>
          <p:nvPr/>
        </p:nvSpPr>
        <p:spPr>
          <a:xfrm>
            <a:off x="1969418" y="2400301"/>
            <a:ext cx="2564487" cy="1680917"/>
          </a:xfrm>
          <a:prstGeom prst="roundRect">
            <a:avLst/>
          </a:prstGeom>
          <a:solidFill>
            <a:srgbClr val="99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5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Bir hastanın </a:t>
            </a:r>
            <a:r>
              <a:rPr lang="tr-TR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öngörülebilir bir süre yeteri  </a:t>
            </a:r>
            <a:r>
              <a:rPr lang="tr-TR" sz="15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kadar oral beslenemeyecek olması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C531F840-6A5C-4EDC-8A79-ADF500872D44}"/>
              </a:ext>
            </a:extLst>
          </p:cNvPr>
          <p:cNvSpPr/>
          <p:nvPr/>
        </p:nvSpPr>
        <p:spPr>
          <a:xfrm>
            <a:off x="1308056" y="857252"/>
            <a:ext cx="911575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3600" b="1" dirty="0">
                <a:ln w="0"/>
                <a:solidFill>
                  <a:srgbClr val="4472C4"/>
                </a:solidFill>
                <a:latin typeface="Calibri" panose="020F0502020204030204"/>
                <a:ea typeface="+mn-ea"/>
              </a:rPr>
              <a:t>Hangi Hastanın Beslenme Destek Tedavisine İhtiyacı Vardır?</a:t>
            </a:r>
          </a:p>
        </p:txBody>
      </p:sp>
    </p:spTree>
    <p:extLst>
      <p:ext uri="{BB962C8B-B14F-4D97-AF65-F5344CB8AC3E}">
        <p14:creationId xmlns:p14="http://schemas.microsoft.com/office/powerpoint/2010/main" val="11654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ekran görüntüsü, makbuz, cebi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5FDE1E9-CF48-0827-75ED-86C7824E2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328494"/>
            <a:ext cx="8839200" cy="4380667"/>
          </a:xfr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CCC5C8E-5CBB-C259-0FDD-4CF5276C0D06}"/>
              </a:ext>
            </a:extLst>
          </p:cNvPr>
          <p:cNvSpPr txBox="1"/>
          <p:nvPr/>
        </p:nvSpPr>
        <p:spPr>
          <a:xfrm>
            <a:off x="2590800" y="4724400"/>
            <a:ext cx="6477000" cy="1785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Biz neden vermiyoruz?</a:t>
            </a:r>
          </a:p>
          <a:p>
            <a:r>
              <a:rPr lang="tr-TR" dirty="0"/>
              <a:t>1- </a:t>
            </a:r>
            <a:r>
              <a:rPr lang="tr-TR" sz="2400" b="1" dirty="0">
                <a:solidFill>
                  <a:srgbClr val="00B0F0"/>
                </a:solidFill>
              </a:rPr>
              <a:t>Klinik farkındalık ve bilgi eksikliği</a:t>
            </a:r>
            <a:endParaRPr lang="tr-TR" b="1" dirty="0">
              <a:solidFill>
                <a:srgbClr val="00B0F0"/>
              </a:solidFill>
            </a:endParaRPr>
          </a:p>
          <a:p>
            <a:r>
              <a:rPr lang="tr-TR" dirty="0"/>
              <a:t>2- </a:t>
            </a:r>
            <a:r>
              <a:rPr lang="tr-TR" b="1" dirty="0"/>
              <a:t>Rehber-pratik uyumsuzluğu</a:t>
            </a:r>
          </a:p>
          <a:p>
            <a:r>
              <a:rPr lang="tr-TR" dirty="0"/>
              <a:t>3- </a:t>
            </a:r>
            <a:r>
              <a:rPr lang="tr-TR" b="1" dirty="0"/>
              <a:t>Hasta temelli engeller </a:t>
            </a:r>
          </a:p>
          <a:p>
            <a:r>
              <a:rPr lang="tr-TR" dirty="0"/>
              <a:t>4………….</a:t>
            </a:r>
          </a:p>
        </p:txBody>
      </p:sp>
    </p:spTree>
    <p:extLst>
      <p:ext uri="{BB962C8B-B14F-4D97-AF65-F5344CB8AC3E}">
        <p14:creationId xmlns:p14="http://schemas.microsoft.com/office/powerpoint/2010/main" val="26565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69154" cy="658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8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49" y="691925"/>
            <a:ext cx="9122569" cy="540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6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1539" b="-21539"/>
          <a:stretch>
            <a:fillRect/>
          </a:stretch>
        </p:blipFill>
        <p:spPr>
          <a:xfrm>
            <a:off x="1803075" y="990600"/>
            <a:ext cx="8450783" cy="162861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39" y="2492033"/>
            <a:ext cx="4829175" cy="2877061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938144" y="990601"/>
            <a:ext cx="8409018" cy="4659230"/>
          </a:xfrm>
          <a:prstGeom prst="horizontalScroll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/>
              <a:buChar char="•"/>
            </a:pPr>
            <a:r>
              <a:rPr lang="en-US" sz="3600" baseline="30000" dirty="0" err="1">
                <a:solidFill>
                  <a:srgbClr val="FFFF00"/>
                </a:solidFill>
              </a:rPr>
              <a:t>Beslenme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tedavisi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tercihen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hastalar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henüz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ciddi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derecede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yetersiz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beslenmediğinde</a:t>
            </a:r>
            <a:r>
              <a:rPr lang="en-US" sz="3600" baseline="30000" dirty="0">
                <a:solidFill>
                  <a:srgbClr val="FFFF00"/>
                </a:solidFill>
              </a:rPr>
              <a:t> </a:t>
            </a:r>
            <a:r>
              <a:rPr lang="en-US" sz="3600" baseline="30000" dirty="0" err="1">
                <a:solidFill>
                  <a:srgbClr val="FFFF00"/>
                </a:solidFill>
              </a:rPr>
              <a:t>başlatılmalıdır</a:t>
            </a:r>
            <a:r>
              <a:rPr lang="en-US" sz="3600" baseline="30000" dirty="0">
                <a:solidFill>
                  <a:srgbClr val="FFFF00"/>
                </a:solidFill>
              </a:rPr>
              <a:t>.</a:t>
            </a:r>
            <a:endParaRPr lang="tr-TR" sz="3600" baseline="30000" dirty="0">
              <a:solidFill>
                <a:srgbClr val="FFFF00"/>
              </a:solidFill>
            </a:endParaRPr>
          </a:p>
          <a:p>
            <a:pPr marL="214313" indent="-214313" algn="ctr">
              <a:buFont typeface="Arial"/>
              <a:buChar char="•"/>
            </a:pPr>
            <a:endParaRPr lang="en-US" sz="3200" baseline="30000" dirty="0">
              <a:solidFill>
                <a:srgbClr val="FFFF00"/>
              </a:solidFill>
            </a:endParaRPr>
          </a:p>
          <a:p>
            <a:pPr marL="214313" indent="-214313" algn="ctr">
              <a:buFont typeface="Arial"/>
              <a:buChar char="•"/>
            </a:pPr>
            <a:r>
              <a:rPr lang="en-US" sz="3200" baseline="30000" dirty="0" err="1">
                <a:solidFill>
                  <a:srgbClr val="FFFF00"/>
                </a:solidFill>
              </a:rPr>
              <a:t>Tedavinin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yan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etkilerine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bağlı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olarak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anoreksi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veya</a:t>
            </a:r>
            <a:r>
              <a:rPr lang="en-US" sz="3200" baseline="30000" dirty="0">
                <a:solidFill>
                  <a:srgbClr val="FFFF00"/>
                </a:solidFill>
              </a:rPr>
              <a:t> gastrointestinal </a:t>
            </a:r>
            <a:r>
              <a:rPr lang="en-US" sz="3200" baseline="30000" dirty="0" err="1">
                <a:solidFill>
                  <a:srgbClr val="FFFF00"/>
                </a:solidFill>
              </a:rPr>
              <a:t>defekt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gelişmesi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muhtemel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hastalara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beslenme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desteği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sunulmalıdır</a:t>
            </a:r>
            <a:r>
              <a:rPr lang="en-US" sz="3200" baseline="30000" dirty="0">
                <a:solidFill>
                  <a:srgbClr val="FFFF00"/>
                </a:solidFill>
              </a:rPr>
              <a:t>.</a:t>
            </a:r>
          </a:p>
          <a:p>
            <a:pPr marL="214313" indent="-214313" algn="ctr">
              <a:buFont typeface="Arial"/>
              <a:buChar char="•"/>
            </a:pPr>
            <a:endParaRPr lang="en-US" sz="3200" baseline="30000" dirty="0">
              <a:solidFill>
                <a:srgbClr val="FFFF00"/>
              </a:solidFill>
            </a:endParaRPr>
          </a:p>
          <a:p>
            <a:pPr marL="214313" indent="-214313" algn="ctr">
              <a:buFont typeface="Arial"/>
              <a:buChar char="•"/>
            </a:pPr>
            <a:r>
              <a:rPr lang="en-US" sz="3200" baseline="30000" dirty="0" err="1">
                <a:solidFill>
                  <a:srgbClr val="FFFF00"/>
                </a:solidFill>
              </a:rPr>
              <a:t>Aktif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tedavi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gören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ciddi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malnütrisyonlu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hastalara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tr-TR" sz="3200" baseline="30000" dirty="0">
                <a:solidFill>
                  <a:srgbClr val="FFFF00"/>
                </a:solidFill>
              </a:rPr>
              <a:t>hızlıca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beslenme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tedavisi</a:t>
            </a:r>
            <a:r>
              <a:rPr lang="en-US" sz="3200" baseline="30000" dirty="0">
                <a:solidFill>
                  <a:srgbClr val="FFFF00"/>
                </a:solidFill>
              </a:rPr>
              <a:t> </a:t>
            </a:r>
            <a:r>
              <a:rPr lang="en-US" sz="3200" baseline="30000" dirty="0" err="1">
                <a:solidFill>
                  <a:srgbClr val="FFFF00"/>
                </a:solidFill>
              </a:rPr>
              <a:t>önerilmelidir</a:t>
            </a:r>
            <a:r>
              <a:rPr lang="en-US" sz="3200" baseline="30000" dirty="0">
                <a:solidFill>
                  <a:srgbClr val="FFFF00"/>
                </a:solidFill>
              </a:rPr>
              <a:t>.</a:t>
            </a:r>
            <a:r>
              <a:rPr lang="en-US" sz="3200" baseline="300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429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8360E-0AE2-4DC3-BCEB-E4060E63C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05" y="1483029"/>
            <a:ext cx="8566684" cy="44676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C69139-416F-4EBD-AB72-776953C66B4F}"/>
              </a:ext>
            </a:extLst>
          </p:cNvPr>
          <p:cNvSpPr txBox="1">
            <a:spLocks/>
          </p:cNvSpPr>
          <p:nvPr/>
        </p:nvSpPr>
        <p:spPr>
          <a:xfrm>
            <a:off x="1998785" y="957376"/>
            <a:ext cx="7550462" cy="593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lnSpc>
                <a:spcPts val="3900"/>
              </a:lnSpc>
              <a:spcAft>
                <a:spcPts val="0"/>
              </a:spcAft>
            </a:pPr>
            <a:r>
              <a:rPr lang="tr-TR" sz="3000" b="1" dirty="0">
                <a:solidFill>
                  <a:srgbClr val="0070C0"/>
                </a:solidFill>
                <a:latin typeface="Calibri" panose="020F0502020204030204"/>
              </a:rPr>
              <a:t>Medikal Beslenme Algoritması</a:t>
            </a:r>
          </a:p>
        </p:txBody>
      </p:sp>
    </p:spTree>
    <p:extLst>
      <p:ext uri="{BB962C8B-B14F-4D97-AF65-F5344CB8AC3E}">
        <p14:creationId xmlns:p14="http://schemas.microsoft.com/office/powerpoint/2010/main" val="24179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1539" b="-21539"/>
          <a:stretch>
            <a:fillRect/>
          </a:stretch>
        </p:blipFill>
        <p:spPr>
          <a:xfrm>
            <a:off x="1796121" y="1033387"/>
            <a:ext cx="8450783" cy="1628612"/>
          </a:xfrm>
        </p:spPr>
      </p:pic>
      <p:sp>
        <p:nvSpPr>
          <p:cNvPr id="3" name="Rectangle 2"/>
          <p:cNvSpPr/>
          <p:nvPr/>
        </p:nvSpPr>
        <p:spPr>
          <a:xfrm>
            <a:off x="1854869" y="2712132"/>
            <a:ext cx="2125578" cy="287755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30000" dirty="0">
                <a:solidFill>
                  <a:srgbClr val="FFFF00"/>
                </a:solidFill>
              </a:rPr>
              <a:t>ENTERAL NUTRITION</a:t>
            </a:r>
          </a:p>
          <a:p>
            <a:pPr algn="ctr"/>
            <a:endParaRPr lang="en-US" sz="2400" baseline="300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92553" y="2481522"/>
            <a:ext cx="1945106" cy="3258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baseline="30000" dirty="0">
                <a:solidFill>
                  <a:srgbClr val="FFFF00"/>
                </a:solidFill>
              </a:rPr>
              <a:t>PARENTERAL NUTRITION</a:t>
            </a:r>
          </a:p>
          <a:p>
            <a:pPr algn="ctr"/>
            <a:endParaRPr lang="en-US" sz="2100" b="1" baseline="30000" dirty="0">
              <a:solidFill>
                <a:srgbClr val="FFFF00"/>
              </a:solidFill>
            </a:endParaRPr>
          </a:p>
          <a:p>
            <a:r>
              <a:rPr lang="tr-TR" sz="2100" i="1" baseline="30000" dirty="0"/>
              <a:t>Ciddi </a:t>
            </a:r>
            <a:r>
              <a:rPr lang="tr-TR" sz="2100" i="1" baseline="30000" dirty="0" err="1"/>
              <a:t>intesinal</a:t>
            </a:r>
            <a:r>
              <a:rPr lang="tr-TR" sz="2100" i="1" baseline="30000" dirty="0"/>
              <a:t> yetmezlik</a:t>
            </a:r>
            <a:endParaRPr lang="en-US" sz="2100" i="1" baseline="30000" dirty="0"/>
          </a:p>
          <a:p>
            <a:r>
              <a:rPr lang="en-US" sz="2100" i="1" baseline="30000" dirty="0"/>
              <a:t> </a:t>
            </a:r>
          </a:p>
          <a:p>
            <a:r>
              <a:rPr lang="en-US" sz="2100" baseline="30000" dirty="0" err="1"/>
              <a:t>radyasyon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enteriti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kronik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bağırsak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tıkanıklığı</a:t>
            </a:r>
            <a:r>
              <a:rPr lang="en-US" sz="2100" baseline="30000" dirty="0"/>
              <a:t>, </a:t>
            </a:r>
            <a:r>
              <a:rPr lang="en-US" sz="2100" baseline="30000" dirty="0" err="1"/>
              <a:t>kısa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bağırsak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sendromu</a:t>
            </a:r>
            <a:r>
              <a:rPr lang="en-US" sz="2100" baseline="30000" dirty="0"/>
              <a:t>, peritoneal </a:t>
            </a:r>
            <a:r>
              <a:rPr lang="en-US" sz="2100" baseline="30000" dirty="0" err="1"/>
              <a:t>karsinoz</a:t>
            </a:r>
            <a:r>
              <a:rPr lang="en-US" sz="2100" baseline="30000" dirty="0"/>
              <a:t> </a:t>
            </a:r>
            <a:r>
              <a:rPr lang="en-US" sz="2100" baseline="30000" dirty="0" err="1"/>
              <a:t>şilotoraks</a:t>
            </a:r>
            <a:r>
              <a:rPr lang="en-US" sz="2100" baseline="30000" dirty="0"/>
              <a:t>,</a:t>
            </a:r>
            <a:endParaRPr lang="en-US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455" y="2611857"/>
            <a:ext cx="4586035" cy="31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8" descr="Modul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8" y="152400"/>
            <a:ext cx="860680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0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8077" y="864992"/>
            <a:ext cx="3330287" cy="637955"/>
          </a:xfrm>
        </p:spPr>
        <p:txBody>
          <a:bodyPr/>
          <a:lstStyle/>
          <a:p>
            <a:endParaRPr lang="tr-TR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93" y="1669404"/>
            <a:ext cx="4541921" cy="18197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4422" y="1589183"/>
            <a:ext cx="4652211" cy="193507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4903" y="1799735"/>
            <a:ext cx="1503947" cy="18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4068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8077" y="864992"/>
            <a:ext cx="3330287" cy="637955"/>
          </a:xfrm>
        </p:spPr>
        <p:txBody>
          <a:bodyPr/>
          <a:lstStyle/>
          <a:p>
            <a:endParaRPr lang="tr-TR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93" y="1669404"/>
            <a:ext cx="4541921" cy="1819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96" y="1669382"/>
            <a:ext cx="3920290" cy="18548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4422" y="1589183"/>
            <a:ext cx="4652211" cy="193507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4903" y="1799735"/>
            <a:ext cx="1503947" cy="18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</a:rPr>
              <a:t>ENERGY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7324" y="1629276"/>
            <a:ext cx="3960395" cy="18949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7587" y="1759630"/>
            <a:ext cx="1273343" cy="21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</a:rPr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315892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8077" y="864992"/>
            <a:ext cx="3330287" cy="637955"/>
          </a:xfrm>
        </p:spPr>
        <p:txBody>
          <a:bodyPr/>
          <a:lstStyle/>
          <a:p>
            <a:endParaRPr lang="tr-TR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93" y="1669404"/>
            <a:ext cx="4541921" cy="1819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96" y="1669382"/>
            <a:ext cx="3920290" cy="1854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91" y="3766845"/>
            <a:ext cx="4537349" cy="21621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4422" y="1589183"/>
            <a:ext cx="4652211" cy="193507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4903" y="1799735"/>
            <a:ext cx="1503947" cy="18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</a:rPr>
              <a:t>ENERGY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7324" y="1629276"/>
            <a:ext cx="3960395" cy="18949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7587" y="1759630"/>
            <a:ext cx="1273343" cy="21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</a:rPr>
              <a:t>PROTEIN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4555" y="3714761"/>
            <a:ext cx="4672263" cy="2215816"/>
          </a:xfrm>
          <a:prstGeom prst="rect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4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8077" y="864992"/>
            <a:ext cx="3330287" cy="637955"/>
          </a:xfrm>
        </p:spPr>
        <p:txBody>
          <a:bodyPr/>
          <a:lstStyle/>
          <a:p>
            <a:endParaRPr lang="tr-TR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93" y="1669404"/>
            <a:ext cx="4541921" cy="1819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96" y="1669382"/>
            <a:ext cx="3920290" cy="1854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91" y="3766845"/>
            <a:ext cx="4537349" cy="2162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449" y="3644576"/>
            <a:ext cx="3870158" cy="22458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4422" y="1589183"/>
            <a:ext cx="4652211" cy="193507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4903" y="1799735"/>
            <a:ext cx="1503947" cy="18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</a:rPr>
              <a:t>ENERGY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7324" y="1629276"/>
            <a:ext cx="3960395" cy="18949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7587" y="1759630"/>
            <a:ext cx="1273343" cy="21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</a:rPr>
              <a:t>PROTEIN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4555" y="3714761"/>
            <a:ext cx="4672263" cy="2215816"/>
          </a:xfrm>
          <a:prstGeom prst="rect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47186" y="3614499"/>
            <a:ext cx="4040606" cy="2316079"/>
          </a:xfrm>
          <a:prstGeom prst="rect">
            <a:avLst/>
          </a:prstGeom>
          <a:noFill/>
          <a:ln w="76200" cmpd="sng">
            <a:solidFill>
              <a:srgbClr val="063C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4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A62DC1-4CE7-AE61-1028-A973AD9A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Aristotle Persuasion Is Achieved Poster Print Picture or Framed Wall Art">
            <a:extLst>
              <a:ext uri="{FF2B5EF4-FFF2-40B4-BE49-F238E27FC236}">
                <a16:creationId xmlns:a16="http://schemas.microsoft.com/office/drawing/2014/main" id="{A3E6977F-566C-761A-8ED3-992BE4135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88" y="18288"/>
            <a:ext cx="8650224" cy="69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5F59B9B-A8F8-43EA-A52F-9C3DFBADF589}"/>
              </a:ext>
            </a:extLst>
          </p:cNvPr>
          <p:cNvSpPr txBox="1"/>
          <p:nvPr/>
        </p:nvSpPr>
        <p:spPr>
          <a:xfrm>
            <a:off x="2743200" y="3124200"/>
            <a:ext cx="6705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0000"/>
                </a:solidFill>
              </a:rPr>
              <a:t>İkna, konuşmacının karakteriyle sağlanır; sözler onu güvenilir kılacak biçimde söylendiğinde.</a:t>
            </a:r>
            <a:r>
              <a:rPr lang="tr-TR" sz="3200" dirty="0">
                <a:solidFill>
                  <a:srgbClr val="000000"/>
                </a:solidFill>
                <a:latin typeface="-webkit-standard"/>
              </a:rPr>
              <a:t>”</a:t>
            </a:r>
            <a:endParaRPr lang="tr-TR" sz="3200" dirty="0"/>
          </a:p>
        </p:txBody>
      </p:sp>
      <p:pic>
        <p:nvPicPr>
          <p:cNvPr id="1028" name="Picture 4" descr="Atatürk Gençliği Görev Başında - &quot;Hayatta en hakiki mürşit ilimdir,  fen'dir. İlim ve fen'den başka yol gösterici aramak, gaflettir, dalalettir,  cehalettir !&quot; MUSTAFA KEMAL ATATÜRK | Facebook">
            <a:extLst>
              <a:ext uri="{FF2B5EF4-FFF2-40B4-BE49-F238E27FC236}">
                <a16:creationId xmlns:a16="http://schemas.microsoft.com/office/drawing/2014/main" id="{74B19A00-3C85-384D-2EAF-0D9F71FD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30238"/>
            <a:ext cx="7541611" cy="54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8077" y="864992"/>
            <a:ext cx="3330287" cy="637955"/>
          </a:xfrm>
        </p:spPr>
        <p:txBody>
          <a:bodyPr/>
          <a:lstStyle/>
          <a:p>
            <a:endParaRPr lang="tr-TR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93" y="1669404"/>
            <a:ext cx="4541921" cy="1819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96" y="1669382"/>
            <a:ext cx="3920290" cy="1854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91" y="3766845"/>
            <a:ext cx="4537349" cy="2162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449" y="3644576"/>
            <a:ext cx="3870158" cy="22458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4422" y="1589183"/>
            <a:ext cx="4652211" cy="193507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4903" y="1799735"/>
            <a:ext cx="1503947" cy="18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</a:rPr>
              <a:t>ENERGY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7324" y="1629276"/>
            <a:ext cx="3960395" cy="18949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7587" y="1759630"/>
            <a:ext cx="1273343" cy="210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</a:rPr>
              <a:t>PROTEIN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4555" y="3714761"/>
            <a:ext cx="4672263" cy="2215816"/>
          </a:xfrm>
          <a:prstGeom prst="rect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47186" y="3614499"/>
            <a:ext cx="4040606" cy="2316079"/>
          </a:xfrm>
          <a:prstGeom prst="rect">
            <a:avLst/>
          </a:prstGeom>
          <a:noFill/>
          <a:ln w="76200" cmpd="sng">
            <a:solidFill>
              <a:srgbClr val="063C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3830061" y="2451446"/>
            <a:ext cx="4602079" cy="325855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b="1" dirty="0">
                <a:solidFill>
                  <a:srgbClr val="233F86"/>
                </a:solidFill>
                <a:latin typeface="Calibri"/>
                <a:cs typeface="Calibri"/>
              </a:rPr>
              <a:t>WATER</a:t>
            </a:r>
          </a:p>
          <a:p>
            <a:pPr lvl="1" algn="ctr"/>
            <a:r>
              <a:rPr lang="en-GB" altLang="en-US" sz="2100" b="1" dirty="0">
                <a:solidFill>
                  <a:srgbClr val="233F86"/>
                </a:solidFill>
                <a:latin typeface="Calibri"/>
                <a:cs typeface="Calibri"/>
              </a:rPr>
              <a:t>30-40 mL/kg/day</a:t>
            </a:r>
          </a:p>
        </p:txBody>
      </p:sp>
    </p:spTree>
    <p:extLst>
      <p:ext uri="{BB962C8B-B14F-4D97-AF65-F5344CB8AC3E}">
        <p14:creationId xmlns:p14="http://schemas.microsoft.com/office/powerpoint/2010/main" val="41976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9015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4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8915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3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Pankreatik</a:t>
            </a:r>
            <a:r>
              <a:rPr lang="tr-TR" b="1" dirty="0">
                <a:solidFill>
                  <a:srgbClr val="FF0000"/>
                </a:solidFill>
              </a:rPr>
              <a:t> Yetmezlik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8859" y="2422507"/>
            <a:ext cx="5614286" cy="28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6151" b="6151"/>
          <a:stretch>
            <a:fillRect/>
          </a:stretch>
        </p:blipFill>
        <p:spPr>
          <a:xfrm>
            <a:off x="1981201" y="1808871"/>
            <a:ext cx="3719689" cy="254054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1539" b="-21539"/>
          <a:stretch>
            <a:fillRect/>
          </a:stretch>
        </p:blipFill>
        <p:spPr>
          <a:xfrm>
            <a:off x="1820322" y="129272"/>
            <a:ext cx="8450783" cy="1521092"/>
          </a:xfrm>
        </p:spPr>
      </p:pic>
      <p:sp>
        <p:nvSpPr>
          <p:cNvPr id="5" name="Rectangle 4"/>
          <p:cNvSpPr/>
          <p:nvPr/>
        </p:nvSpPr>
        <p:spPr>
          <a:xfrm>
            <a:off x="2133601" y="502972"/>
            <a:ext cx="2222625" cy="4710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1650364"/>
            <a:ext cx="3738516" cy="231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500" y="4611955"/>
            <a:ext cx="4373981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672" y="4611954"/>
            <a:ext cx="3810214" cy="16364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65429" y="3171457"/>
            <a:ext cx="3555157" cy="1262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Yetersiz</a:t>
            </a:r>
            <a:r>
              <a:rPr lang="en-US" dirty="0"/>
              <a:t> </a:t>
            </a:r>
            <a:r>
              <a:rPr lang="en-US" dirty="0" err="1"/>
              <a:t>tutarlı</a:t>
            </a:r>
            <a:r>
              <a:rPr lang="en-US" dirty="0"/>
              <a:t> </a:t>
            </a:r>
            <a:r>
              <a:rPr lang="en-US" dirty="0" err="1"/>
              <a:t>klinik</a:t>
            </a:r>
            <a:r>
              <a:rPr lang="en-US" dirty="0"/>
              <a:t> </a:t>
            </a:r>
            <a:r>
              <a:rPr lang="en-US" dirty="0" err="1"/>
              <a:t>veri</a:t>
            </a:r>
            <a:endParaRPr lang="tr-TR" dirty="0"/>
          </a:p>
          <a:p>
            <a:pPr algn="ctr"/>
            <a:r>
              <a:rPr lang="en-US" dirty="0"/>
              <a:t>RT </a:t>
            </a:r>
            <a:r>
              <a:rPr lang="en-US" dirty="0" err="1"/>
              <a:t>kaynaklı</a:t>
            </a:r>
            <a:r>
              <a:rPr lang="en-US" dirty="0"/>
              <a:t> </a:t>
            </a:r>
            <a:r>
              <a:rPr lang="en-US" dirty="0" err="1"/>
              <a:t>enterit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mukoziti</a:t>
            </a:r>
            <a:r>
              <a:rPr lang="en-US" dirty="0"/>
              <a:t> </a:t>
            </a:r>
            <a:r>
              <a:rPr lang="en-US" dirty="0" err="1"/>
              <a:t>önlemek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Glutamin</a:t>
            </a:r>
            <a:endParaRPr lang="tr-TR" dirty="0"/>
          </a:p>
          <a:p>
            <a:pPr algn="ctr"/>
            <a:r>
              <a:rPr lang="en-US" dirty="0"/>
              <a:t>RT </a:t>
            </a:r>
            <a:r>
              <a:rPr lang="en-US" dirty="0" err="1"/>
              <a:t>kaynaklı</a:t>
            </a:r>
            <a:r>
              <a:rPr lang="en-US" dirty="0"/>
              <a:t> </a:t>
            </a:r>
            <a:r>
              <a:rPr lang="en-US" dirty="0" err="1"/>
              <a:t>ishali</a:t>
            </a:r>
            <a:r>
              <a:rPr lang="en-US" dirty="0"/>
              <a:t> </a:t>
            </a:r>
            <a:r>
              <a:rPr lang="en-US" dirty="0" err="1"/>
              <a:t>azaltmak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probiyotikler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591" r="591"/>
          <a:stretch>
            <a:fillRect/>
          </a:stretch>
        </p:blipFill>
        <p:spPr>
          <a:xfrm>
            <a:off x="1995164" y="2226481"/>
            <a:ext cx="4117489" cy="191811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2652" y="1131097"/>
            <a:ext cx="3826841" cy="9941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Medical Oncology: Curative or palliative 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206" y="3822093"/>
            <a:ext cx="4127731" cy="1904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55505" y="1225925"/>
            <a:ext cx="3636091" cy="7987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ADVANCED CANCER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164" y="2137366"/>
            <a:ext cx="4035549" cy="1597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69" y="3448203"/>
            <a:ext cx="3902396" cy="21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374"/>
            <a:ext cx="8839200" cy="578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8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4" y="1088912"/>
            <a:ext cx="8277948" cy="49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066801"/>
            <a:ext cx="7369791" cy="152876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819401"/>
            <a:ext cx="4457700" cy="33242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354" y="2819400"/>
            <a:ext cx="3886200" cy="3324225"/>
          </a:xfrm>
          <a:prstGeom prst="rect">
            <a:avLst/>
          </a:prstGeom>
        </p:spPr>
      </p:pic>
      <p:cxnSp>
        <p:nvCxnSpPr>
          <p:cNvPr id="6" name="Düz Bağlayıcı 5"/>
          <p:cNvCxnSpPr/>
          <p:nvPr/>
        </p:nvCxnSpPr>
        <p:spPr>
          <a:xfrm>
            <a:off x="3276600" y="4953000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/>
          <p:cNvCxnSpPr/>
          <p:nvPr/>
        </p:nvCxnSpPr>
        <p:spPr>
          <a:xfrm>
            <a:off x="2743200" y="51816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/>
          <p:cNvCxnSpPr/>
          <p:nvPr/>
        </p:nvCxnSpPr>
        <p:spPr>
          <a:xfrm>
            <a:off x="4152254" y="5638800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/>
        </p:nvCxnSpPr>
        <p:spPr>
          <a:xfrm>
            <a:off x="2171700" y="5791200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15100" y="5410200"/>
            <a:ext cx="15621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20E9CF7-71F5-6E86-58C0-50E5091F031F}"/>
              </a:ext>
            </a:extLst>
          </p:cNvPr>
          <p:cNvSpPr txBox="1"/>
          <p:nvPr/>
        </p:nvSpPr>
        <p:spPr>
          <a:xfrm>
            <a:off x="3352154" y="1259646"/>
            <a:ext cx="5257800" cy="30469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b="1" dirty="0"/>
              <a:t>1- Ara öğün olarak verilmeli</a:t>
            </a:r>
          </a:p>
          <a:p>
            <a:r>
              <a:rPr lang="tr-TR" sz="2400" b="1" dirty="0"/>
              <a:t>2- En az 30 dakikada yavaş yavaş bitirilmeli</a:t>
            </a:r>
          </a:p>
          <a:p>
            <a:r>
              <a:rPr lang="tr-TR" sz="2400" b="1" dirty="0"/>
              <a:t>3- Oda </a:t>
            </a:r>
            <a:r>
              <a:rPr lang="tr-TR" sz="2400" b="1" dirty="0" err="1"/>
              <a:t>sıcaklığınmda</a:t>
            </a:r>
            <a:r>
              <a:rPr lang="tr-TR" sz="2400" b="1" dirty="0"/>
              <a:t> bulundurulmalı</a:t>
            </a:r>
          </a:p>
          <a:p>
            <a:r>
              <a:rPr lang="tr-TR" sz="2400" b="1" dirty="0"/>
              <a:t>4-Açıldıktan sonra 24 saat içinde buzdolabında saklanarak, tüketilmeli.</a:t>
            </a:r>
          </a:p>
        </p:txBody>
      </p:sp>
    </p:spTree>
    <p:extLst>
      <p:ext uri="{BB962C8B-B14F-4D97-AF65-F5344CB8AC3E}">
        <p14:creationId xmlns:p14="http://schemas.microsoft.com/office/powerpoint/2010/main" val="22032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C4FB91-FC96-BCAE-C5A2-9A5108A4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Hangi ürünü verelim?</a:t>
            </a:r>
          </a:p>
        </p:txBody>
      </p:sp>
      <p:pic>
        <p:nvPicPr>
          <p:cNvPr id="6" name="İçerik Yer Tutucusu 5" descr="metin, haber yayıncısı, video, televizyon program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76AF1F7-4FED-D790-3B50-C158B052E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1"/>
            <a:ext cx="9144000" cy="5823329"/>
          </a:xfrm>
        </p:spPr>
      </p:pic>
    </p:spTree>
    <p:extLst>
      <p:ext uri="{BB962C8B-B14F-4D97-AF65-F5344CB8AC3E}">
        <p14:creationId xmlns:p14="http://schemas.microsoft.com/office/powerpoint/2010/main" val="5402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1 Başlık"/>
          <p:cNvSpPr>
            <a:spLocks noGrp="1"/>
          </p:cNvSpPr>
          <p:nvPr>
            <p:ph type="title"/>
          </p:nvPr>
        </p:nvSpPr>
        <p:spPr>
          <a:xfrm>
            <a:off x="2618675" y="624279"/>
            <a:ext cx="7164693" cy="748903"/>
          </a:xfrm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tr-TR" b="1" dirty="0" err="1">
                <a:solidFill>
                  <a:srgbClr val="0070C0"/>
                </a:solidFill>
                <a:latin typeface="Calibri" charset="0"/>
                <a:ea typeface="MS PGothic" charset="0"/>
              </a:rPr>
              <a:t>Malnütrisyon</a:t>
            </a:r>
            <a:r>
              <a:rPr lang="tr-TR" b="1" dirty="0">
                <a:solidFill>
                  <a:srgbClr val="0070C0"/>
                </a:solidFill>
                <a:latin typeface="Calibri" charset="0"/>
                <a:ea typeface="MS PGothic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charset="0"/>
                <a:ea typeface="MS PGothic" charset="0"/>
              </a:rPr>
              <a:t>Prevalansı</a:t>
            </a:r>
            <a:endParaRPr lang="tr-TR" b="1" dirty="0">
              <a:solidFill>
                <a:srgbClr val="0070C0"/>
              </a:solidFill>
              <a:latin typeface="Calibri" charset="0"/>
              <a:ea typeface="MS PGothic" charset="0"/>
            </a:endParaRPr>
          </a:p>
        </p:txBody>
      </p:sp>
      <p:graphicFrame>
        <p:nvGraphicFramePr>
          <p:cNvPr id="10" name="9 İçerik Yer Tutucusu"/>
          <p:cNvGraphicFramePr>
            <a:graphicFrameLocks noGrp="1"/>
          </p:cNvGraphicFramePr>
          <p:nvPr>
            <p:ph idx="1"/>
          </p:nvPr>
        </p:nvGraphicFramePr>
        <p:xfrm>
          <a:off x="2667005" y="1862826"/>
          <a:ext cx="6857999" cy="3996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862B77A2-1C10-43EB-D469-AACDACDE9ABD}"/>
              </a:ext>
            </a:extLst>
          </p:cNvPr>
          <p:cNvSpPr/>
          <p:nvPr/>
        </p:nvSpPr>
        <p:spPr>
          <a:xfrm>
            <a:off x="2633914" y="3636544"/>
            <a:ext cx="7318208" cy="23642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60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DDBB3C-4082-26FE-A9CD-5A2163C86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Hangi Ürünü verelim?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217BCF-69E2-2B9B-C21E-F30BAA9CB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 err="1">
                <a:solidFill>
                  <a:srgbClr val="0070C0"/>
                </a:solidFill>
              </a:rPr>
              <a:t>Hacettepede</a:t>
            </a:r>
            <a:r>
              <a:rPr lang="tr-TR" dirty="0">
                <a:solidFill>
                  <a:srgbClr val="0070C0"/>
                </a:solidFill>
              </a:rPr>
              <a:t> yaptığımız çalışmada ayaktan </a:t>
            </a:r>
            <a:r>
              <a:rPr lang="tr-TR" dirty="0" err="1">
                <a:solidFill>
                  <a:srgbClr val="0070C0"/>
                </a:solidFill>
              </a:rPr>
              <a:t>enteral</a:t>
            </a:r>
            <a:r>
              <a:rPr lang="tr-TR" dirty="0">
                <a:solidFill>
                  <a:srgbClr val="0070C0"/>
                </a:solidFill>
              </a:rPr>
              <a:t> ürün kullanan hastalar </a:t>
            </a:r>
            <a:r>
              <a:rPr lang="tr-TR" dirty="0">
                <a:solidFill>
                  <a:srgbClr val="FF0000"/>
                </a:solidFill>
              </a:rPr>
              <a:t>ortalama verilen ürünlerin %61’ ini kullanmış</a:t>
            </a:r>
          </a:p>
          <a:p>
            <a:r>
              <a:rPr lang="tr-TR" dirty="0">
                <a:solidFill>
                  <a:srgbClr val="FF0000"/>
                </a:solidFill>
              </a:rPr>
              <a:t>UYUM ÇOK AZ!!!!</a:t>
            </a:r>
          </a:p>
        </p:txBody>
      </p:sp>
    </p:spTree>
    <p:extLst>
      <p:ext uri="{BB962C8B-B14F-4D97-AF65-F5344CB8AC3E}">
        <p14:creationId xmlns:p14="http://schemas.microsoft.com/office/powerpoint/2010/main" val="29507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1"/>
                </a:solidFill>
              </a:rPr>
              <a:t>Hangi ürünü verelim??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32017" y="1800708"/>
            <a:ext cx="7601574" cy="437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409700" indent="-609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altLang="tr-TR" sz="2000" b="1" dirty="0">
                <a:latin typeface="Calibri" panose="020F0502020204030204" pitchFamily="34" charset="0"/>
              </a:rPr>
              <a:t>Standart ürünler </a:t>
            </a:r>
            <a:r>
              <a:rPr lang="tr-TR" altLang="tr-TR" sz="2000" dirty="0">
                <a:latin typeface="Calibri" panose="020F0502020204030204" pitchFamily="34" charset="0"/>
              </a:rPr>
              <a:t>(1 ml </a:t>
            </a:r>
            <a:r>
              <a:rPr lang="tr-TR" altLang="tr-TR" sz="2000" dirty="0">
                <a:latin typeface="Calibri" panose="020F0502020204030204" pitchFamily="34" charset="0"/>
                <a:sym typeface="Wingdings" panose="05000000000000000000" pitchFamily="2" charset="2"/>
              </a:rPr>
              <a:t> 1 </a:t>
            </a:r>
            <a:r>
              <a:rPr lang="tr-TR" altLang="tr-TR" sz="2000" dirty="0" err="1">
                <a:latin typeface="Calibri" panose="020F0502020204030204" pitchFamily="34" charset="0"/>
                <a:sym typeface="Wingdings" panose="05000000000000000000" pitchFamily="2" charset="2"/>
              </a:rPr>
              <a:t>kcal</a:t>
            </a:r>
            <a:r>
              <a:rPr lang="tr-TR" altLang="tr-TR" sz="2000" dirty="0">
                <a:latin typeface="Calibri" panose="020F0502020204030204" pitchFamily="34" charset="0"/>
                <a:sym typeface="Wingdings" panose="05000000000000000000" pitchFamily="2" charset="2"/>
              </a:rPr>
              <a:t>,    </a:t>
            </a:r>
            <a:r>
              <a:rPr lang="tr-TR" altLang="tr-TR" sz="2000" dirty="0" err="1">
                <a:latin typeface="Calibri" panose="020F0502020204030204" pitchFamily="34" charset="0"/>
              </a:rPr>
              <a:t>izokalorik</a:t>
            </a:r>
            <a:r>
              <a:rPr lang="tr-TR" altLang="tr-TR" sz="2000" dirty="0">
                <a:latin typeface="Calibri" panose="020F0502020204030204" pitchFamily="34" charset="0"/>
              </a:rPr>
              <a:t>- </a:t>
            </a:r>
            <a:r>
              <a:rPr lang="tr-TR" altLang="tr-TR" sz="2000" dirty="0" err="1">
                <a:latin typeface="Calibri" panose="020F0502020204030204" pitchFamily="34" charset="0"/>
              </a:rPr>
              <a:t>izoosmolar</a:t>
            </a:r>
            <a:r>
              <a:rPr lang="tr-TR" altLang="tr-TR" sz="2000" dirty="0">
                <a:latin typeface="Calibri" panose="020F0502020204030204" pitchFamily="34" charset="0"/>
              </a:rPr>
              <a:t>)</a:t>
            </a:r>
          </a:p>
          <a:p>
            <a:pPr marL="0" indent="0" eaLnBrk="1" hangingPunct="1">
              <a:lnSpc>
                <a:spcPct val="140000"/>
              </a:lnSpc>
            </a:pPr>
            <a:endParaRPr lang="tr-TR" altLang="tr-TR" sz="20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140000"/>
              </a:lnSpc>
            </a:pPr>
            <a:endParaRPr lang="tr-TR" altLang="tr-TR" sz="20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140000"/>
              </a:lnSpc>
            </a:pPr>
            <a:endParaRPr lang="tr-TR" altLang="tr-TR" sz="20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140000"/>
              </a:lnSpc>
            </a:pPr>
            <a:endParaRPr lang="tr-TR" altLang="tr-TR" sz="2000" dirty="0">
              <a:latin typeface="Calibri" panose="020F0502020204030204" pitchFamily="34" charset="0"/>
            </a:endParaRPr>
          </a:p>
          <a:p>
            <a:pPr marL="342900" indent="-342900" eaLnBrk="1" fontAlgn="auto" hangingPunct="1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tr-TR" altLang="tr-TR" sz="2000" b="1" dirty="0">
                <a:latin typeface="Calibri" panose="020F0502020204030204" pitchFamily="34" charset="0"/>
              </a:rPr>
              <a:t>Yüksek kalorili ürünler </a:t>
            </a:r>
            <a:r>
              <a:rPr lang="tr-TR" altLang="tr-TR" sz="2000" dirty="0">
                <a:latin typeface="Calibri" panose="020F0502020204030204" pitchFamily="34" charset="0"/>
              </a:rPr>
              <a:t>(</a:t>
            </a:r>
            <a:r>
              <a:rPr lang="tr-TR" altLang="tr-TR" sz="2000" dirty="0" err="1">
                <a:latin typeface="Calibri" panose="020F0502020204030204" pitchFamily="34" charset="0"/>
              </a:rPr>
              <a:t>hiperkalorik</a:t>
            </a:r>
            <a:r>
              <a:rPr lang="tr-TR" altLang="tr-TR" sz="2000" dirty="0">
                <a:latin typeface="Calibri" panose="020F0502020204030204" pitchFamily="34" charset="0"/>
              </a:rPr>
              <a:t>, </a:t>
            </a:r>
            <a:r>
              <a:rPr lang="tr-TR" altLang="tr-TR" sz="2000" dirty="0" err="1">
                <a:latin typeface="Calibri" panose="020F0502020204030204" pitchFamily="34" charset="0"/>
              </a:rPr>
              <a:t>hiperosmolar</a:t>
            </a:r>
            <a:r>
              <a:rPr lang="tr-TR" altLang="tr-TR" sz="2000" dirty="0">
                <a:latin typeface="Calibri" panose="020F0502020204030204" pitchFamily="34" charset="0"/>
              </a:rPr>
              <a:t> 1.5-2 </a:t>
            </a:r>
            <a:r>
              <a:rPr lang="tr-TR" altLang="tr-TR" sz="2000" dirty="0" err="1">
                <a:latin typeface="Calibri" panose="020F0502020204030204" pitchFamily="34" charset="0"/>
              </a:rPr>
              <a:t>kcal</a:t>
            </a:r>
            <a:r>
              <a:rPr lang="tr-TR" altLang="tr-TR" sz="2000" dirty="0">
                <a:latin typeface="Calibri" panose="020F0502020204030204" pitchFamily="34" charset="0"/>
              </a:rPr>
              <a:t>/ml)</a:t>
            </a:r>
          </a:p>
          <a:p>
            <a:pPr marL="0" indent="0" eaLnBrk="1" fontAlgn="auto" hangingPunct="1">
              <a:lnSpc>
                <a:spcPct val="140000"/>
              </a:lnSpc>
              <a:defRPr/>
            </a:pPr>
            <a:r>
              <a:rPr lang="tr-TR" altLang="tr-TR" sz="2000" dirty="0">
                <a:latin typeface="Calibri" panose="020F0502020204030204" pitchFamily="34" charset="0"/>
              </a:rPr>
              <a:t>                                               sıvı kısıtlaması, beslenmesi zor hastalar</a:t>
            </a:r>
            <a:endParaRPr lang="tr-TR" altLang="tr-TR" sz="2000" b="1" dirty="0">
              <a:latin typeface="Calibri" panose="020F0502020204030204" pitchFamily="34" charset="0"/>
            </a:endParaRPr>
          </a:p>
          <a:p>
            <a:pPr marL="342900" indent="-342900" eaLnBrk="1" fontAlgn="auto" hangingPunct="1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tr-TR" altLang="tr-TR" sz="2000" b="1" dirty="0">
                <a:latin typeface="Calibri" panose="020F0502020204030204" pitchFamily="34" charset="0"/>
              </a:rPr>
              <a:t>Liften zengin ürünler </a:t>
            </a:r>
            <a:r>
              <a:rPr lang="tr-TR" altLang="tr-TR" sz="2000" dirty="0">
                <a:latin typeface="Calibri" panose="020F0502020204030204" pitchFamily="34" charset="0"/>
              </a:rPr>
              <a:t>(</a:t>
            </a:r>
            <a:r>
              <a:rPr lang="tr-TR" altLang="tr-TR" sz="2000" dirty="0" err="1">
                <a:latin typeface="Calibri" panose="020F0502020204030204" pitchFamily="34" charset="0"/>
              </a:rPr>
              <a:t>Diyare</a:t>
            </a:r>
            <a:r>
              <a:rPr lang="tr-TR" altLang="tr-TR" sz="2000" dirty="0">
                <a:latin typeface="Calibri" panose="020F0502020204030204" pitchFamily="34" charset="0"/>
              </a:rPr>
              <a:t> ve </a:t>
            </a:r>
            <a:r>
              <a:rPr lang="tr-TR" altLang="tr-TR" sz="2000" dirty="0" err="1">
                <a:latin typeface="Calibri" panose="020F0502020204030204" pitchFamily="34" charset="0"/>
              </a:rPr>
              <a:t>konstipasyonu</a:t>
            </a:r>
            <a:r>
              <a:rPr lang="tr-TR" altLang="tr-TR" sz="2000" dirty="0">
                <a:latin typeface="Calibri" panose="020F0502020204030204" pitchFamily="34" charset="0"/>
              </a:rPr>
              <a:t> önler </a:t>
            </a:r>
          </a:p>
          <a:p>
            <a:pPr marL="0" indent="0" eaLnBrk="1" fontAlgn="auto" hangingPunct="1">
              <a:lnSpc>
                <a:spcPct val="140000"/>
              </a:lnSpc>
              <a:defRPr/>
            </a:pPr>
            <a:r>
              <a:rPr lang="tr-TR" altLang="tr-TR" sz="2000" b="1" dirty="0">
                <a:solidFill>
                  <a:schemeClr val="accent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                       **Yaşlı hastada lif gereksinimi 25 gram**</a:t>
            </a:r>
          </a:p>
          <a:p>
            <a:pPr marL="0" indent="0" eaLnBrk="1" fontAlgn="auto" hangingPunct="1">
              <a:lnSpc>
                <a:spcPct val="140000"/>
              </a:lnSpc>
              <a:defRPr/>
            </a:pPr>
            <a:r>
              <a:rPr lang="tr-TR" altLang="tr-TR" sz="2000" dirty="0">
                <a:latin typeface="Calibri" panose="020F0502020204030204" pitchFamily="34" charset="0"/>
                <a:sym typeface="Wingdings" panose="05000000000000000000" pitchFamily="2" charset="2"/>
              </a:rPr>
              <a:t>               </a:t>
            </a:r>
            <a:r>
              <a:rPr lang="tr-TR" altLang="tr-TR" sz="2000" dirty="0" err="1">
                <a:latin typeface="Calibri" panose="020F0502020204030204" pitchFamily="34" charset="0"/>
                <a:sym typeface="Wingdings" panose="05000000000000000000" pitchFamily="2" charset="2"/>
              </a:rPr>
              <a:t>Kontraendike</a:t>
            </a:r>
            <a:r>
              <a:rPr lang="tr-TR" altLang="tr-TR" sz="2000" dirty="0">
                <a:latin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tr-TR" altLang="tr-TR" sz="1900" dirty="0" err="1">
                <a:latin typeface="Calibri" panose="020F0502020204030204" pitchFamily="34" charset="0"/>
              </a:rPr>
              <a:t>Hipotansif</a:t>
            </a:r>
            <a:r>
              <a:rPr lang="tr-TR" altLang="tr-TR" sz="1900" dirty="0">
                <a:latin typeface="Calibri" panose="020F0502020204030204" pitchFamily="34" charset="0"/>
              </a:rPr>
              <a:t>, </a:t>
            </a:r>
            <a:r>
              <a:rPr lang="tr-TR" altLang="tr-TR" sz="1900" dirty="0" err="1">
                <a:latin typeface="Calibri" panose="020F0502020204030204" pitchFamily="34" charset="0"/>
              </a:rPr>
              <a:t>İskemik</a:t>
            </a:r>
            <a:r>
              <a:rPr lang="tr-TR" altLang="tr-TR" sz="1900" dirty="0">
                <a:latin typeface="Calibri" panose="020F0502020204030204" pitchFamily="34" charset="0"/>
              </a:rPr>
              <a:t> barsak hastalığı, Aktif kolit</a:t>
            </a:r>
            <a:endParaRPr lang="tr-TR" altLang="tr-TR" sz="20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70000"/>
              </a:lnSpc>
            </a:pPr>
            <a:endParaRPr lang="tr-TR" altLang="tr-TR" sz="2000" dirty="0"/>
          </a:p>
        </p:txBody>
      </p:sp>
      <p:sp>
        <p:nvSpPr>
          <p:cNvPr id="7" name="5-Nokta Yıldız 6"/>
          <p:cNvSpPr/>
          <p:nvPr/>
        </p:nvSpPr>
        <p:spPr>
          <a:xfrm>
            <a:off x="1746217" y="1800707"/>
            <a:ext cx="6858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Yatay Kaydırma 7"/>
          <p:cNvSpPr/>
          <p:nvPr/>
        </p:nvSpPr>
        <p:spPr>
          <a:xfrm>
            <a:off x="4038600" y="2334107"/>
            <a:ext cx="3886200" cy="1295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HASTALARIN ÇOĞUNDA YETERLİ!!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0" y="685800"/>
            <a:ext cx="8153400" cy="5257800"/>
          </a:xfrm>
        </p:spPr>
        <p:txBody>
          <a:bodyPr/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altLang="tr-T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Proteinden zengin ürünler</a:t>
            </a:r>
          </a:p>
          <a:p>
            <a:pPr marL="200025" lvl="1" indent="0" eaLnBrk="1" fontAlgn="auto" hangingPunct="1">
              <a:buNone/>
              <a:defRPr/>
            </a:pPr>
            <a:endParaRPr lang="tr-TR" altLang="tr-T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025" lvl="1" indent="0" eaLnBrk="1" fontAlgn="auto" hangingPunct="1">
              <a:buNone/>
              <a:defRPr/>
            </a:pPr>
            <a:endParaRPr lang="tr-TR" altLang="tr-T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buFont typeface="Arial" panose="020B0604020202020204" pitchFamily="34" charset="0"/>
              <a:buChar char="•"/>
              <a:defRPr/>
            </a:pPr>
            <a:r>
              <a:rPr lang="tr-TR" altLang="tr-T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İmmunütrisyon</a:t>
            </a:r>
            <a:r>
              <a:rPr lang="tr-TR" alt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ürünleri </a:t>
            </a:r>
          </a:p>
          <a:p>
            <a:pPr marL="200025" lvl="1" indent="0" eaLnBrk="1" fontAlgn="auto" hangingPunct="1">
              <a:buNone/>
              <a:defRPr/>
            </a:pPr>
            <a:r>
              <a:rPr lang="tr-TR" alt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Arjinin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Omega-3 </a:t>
            </a:r>
            <a:r>
              <a:rPr lang="en-GB" alt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yağ</a:t>
            </a:r>
            <a:r>
              <a:rPr lang="en-GB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asitleri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Nükleotidler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Glutamin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00025" lvl="1" indent="0" eaLnBrk="1" fontAlgn="auto" hangingPunct="1">
              <a:buNone/>
              <a:defRPr/>
            </a:pPr>
            <a:endParaRPr lang="tr-TR" alt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ct val="50000"/>
              </a:spcBef>
              <a:defRPr/>
            </a:pPr>
            <a:r>
              <a:rPr lang="tr-TR" alt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Elemental-Semielemental</a:t>
            </a:r>
            <a:r>
              <a:rPr lang="tr-TR" alt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(Kolay ve tama yakın emilim , Safra ve pankreas salgılarına çok az gereksinim</a:t>
            </a:r>
            <a:r>
              <a:rPr lang="tr-TR" alt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tr-TR" altLang="tr-TR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İBH,Çölyak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Kısa barsak sendromu,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Malabsorbsiyon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sendromları, Radyasyon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enteriti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fontAlgn="auto" hangingPunct="1">
              <a:spcBef>
                <a:spcPct val="50000"/>
              </a:spcBef>
              <a:defRPr/>
            </a:pPr>
            <a:endParaRPr lang="tr-TR" alt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tr-TR" altLang="tr-T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Hastalığa Özel Ürünler</a:t>
            </a:r>
          </a:p>
          <a:p>
            <a:pPr marL="800100" lvl="2" indent="0" eaLnBrk="1" hangingPunct="1">
              <a:lnSpc>
                <a:spcPct val="140000"/>
              </a:lnSpc>
            </a:pP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Diyabet, KOAH, Karaciğer Yetmezliği , Böbrek Yetmezliği, Kanser</a:t>
            </a:r>
          </a:p>
        </p:txBody>
      </p:sp>
    </p:spTree>
    <p:extLst>
      <p:ext uri="{BB962C8B-B14F-4D97-AF65-F5344CB8AC3E}">
        <p14:creationId xmlns:p14="http://schemas.microsoft.com/office/powerpoint/2010/main" val="36191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C1523D-126B-D96E-D3A1-8485CB8E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Özel Ürünler-2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850E68-A931-41E5-0B8E-5F4BB81CE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Kanser hastalarında düşük hacimde yüksek enerji ve protein</a:t>
            </a:r>
            <a:r>
              <a:rPr lang="tr-TR" dirty="0"/>
              <a:t>!!!</a:t>
            </a:r>
          </a:p>
          <a:p>
            <a:r>
              <a:rPr lang="tr-TR" dirty="0">
                <a:solidFill>
                  <a:srgbClr val="FF0000"/>
                </a:solidFill>
              </a:rPr>
              <a:t>Perioperatif üst </a:t>
            </a:r>
            <a:r>
              <a:rPr lang="tr-TR" dirty="0" err="1">
                <a:solidFill>
                  <a:srgbClr val="FF0000"/>
                </a:solidFill>
              </a:rPr>
              <a:t>gis</a:t>
            </a:r>
            <a:r>
              <a:rPr lang="tr-TR" dirty="0">
                <a:solidFill>
                  <a:srgbClr val="FF0000"/>
                </a:solidFill>
              </a:rPr>
              <a:t> ve baş-boyun kanser </a:t>
            </a:r>
            <a:r>
              <a:rPr lang="tr-TR" dirty="0"/>
              <a:t>hastalarında </a:t>
            </a:r>
            <a:r>
              <a:rPr lang="tr-TR" dirty="0" err="1"/>
              <a:t>immunonutrisyon</a:t>
            </a:r>
            <a:r>
              <a:rPr lang="tr-TR" dirty="0"/>
              <a:t> önerilebilir</a:t>
            </a:r>
          </a:p>
          <a:p>
            <a:pPr marL="0" indent="0">
              <a:buNone/>
            </a:pPr>
            <a:r>
              <a:rPr lang="tr-TR" dirty="0"/>
              <a:t>(Omega-3, </a:t>
            </a:r>
            <a:r>
              <a:rPr lang="tr-TR" dirty="0" err="1"/>
              <a:t>arjinin</a:t>
            </a:r>
            <a:r>
              <a:rPr lang="tr-TR" dirty="0"/>
              <a:t>, </a:t>
            </a:r>
            <a:r>
              <a:rPr lang="tr-TR" dirty="0" err="1"/>
              <a:t>ribonükleotid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58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3859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39" b="-21539"/>
          <a:stretch>
            <a:fillRect/>
          </a:stretch>
        </p:blipFill>
        <p:spPr>
          <a:xfrm>
            <a:off x="1795464" y="1033464"/>
            <a:ext cx="8451850" cy="1154906"/>
          </a:xfrm>
        </p:spPr>
      </p:pic>
      <p:pic>
        <p:nvPicPr>
          <p:cNvPr id="23859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7" y="2114550"/>
            <a:ext cx="53498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3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>
                <a:solidFill>
                  <a:srgbClr val="FF0000"/>
                </a:solidFill>
                <a:latin typeface="Calibri" charset="0"/>
                <a:cs typeface="Calibri" charset="0"/>
              </a:rPr>
              <a:t>N-3 yağ asitleri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885955"/>
            <a:ext cx="4038600" cy="3394472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en-US" sz="1800" dirty="0" err="1">
                <a:latin typeface="Calibri" charset="0"/>
                <a:cs typeface="Calibri" charset="0"/>
              </a:rPr>
              <a:t>Eicosapentaenoic</a:t>
            </a:r>
            <a:r>
              <a:rPr lang="en-US" sz="1800" dirty="0">
                <a:latin typeface="Calibri" charset="0"/>
                <a:cs typeface="Calibri" charset="0"/>
              </a:rPr>
              <a:t> acid (EPA [20:5(N-3)]); </a:t>
            </a:r>
            <a:r>
              <a:rPr lang="en-US" sz="1800" dirty="0" err="1">
                <a:latin typeface="Calibri" charset="0"/>
                <a:cs typeface="Calibri" charset="0"/>
              </a:rPr>
              <a:t>poliansatüre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uzun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zincirli</a:t>
            </a:r>
            <a:r>
              <a:rPr lang="en-US" sz="1800" dirty="0">
                <a:latin typeface="Calibri" charset="0"/>
                <a:cs typeface="Calibri" charset="0"/>
              </a:rPr>
              <a:t> N-3 </a:t>
            </a:r>
            <a:r>
              <a:rPr lang="en-US" sz="1800" dirty="0" err="1">
                <a:latin typeface="Calibri" charset="0"/>
                <a:cs typeface="Calibri" charset="0"/>
              </a:rPr>
              <a:t>yağ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asidi</a:t>
            </a:r>
            <a:endParaRPr lang="en-US" sz="1800" dirty="0">
              <a:latin typeface="Calibri" charset="0"/>
              <a:cs typeface="Calibri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charset="0"/>
              <a:cs typeface="Calibri" charset="0"/>
            </a:endParaRPr>
          </a:p>
          <a:p>
            <a:pPr>
              <a:defRPr/>
            </a:pPr>
            <a:r>
              <a:rPr lang="en-US" sz="1800" dirty="0" err="1">
                <a:latin typeface="Calibri" charset="0"/>
                <a:cs typeface="Calibri" charset="0"/>
              </a:rPr>
              <a:t>Balık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yağında</a:t>
            </a:r>
            <a:r>
              <a:rPr lang="en-US" sz="1800" dirty="0">
                <a:latin typeface="Calibri" charset="0"/>
                <a:cs typeface="Calibri" charset="0"/>
              </a:rPr>
              <a:t> N-3 </a:t>
            </a:r>
            <a:r>
              <a:rPr lang="en-US" sz="1800" dirty="0" err="1">
                <a:latin typeface="Calibri" charset="0"/>
                <a:cs typeface="Calibri" charset="0"/>
              </a:rPr>
              <a:t>uzun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zincirli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yağ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asitleri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yüksek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oranda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var</a:t>
            </a:r>
            <a:endParaRPr lang="en-US" sz="1800" dirty="0">
              <a:latin typeface="Calibri" charset="0"/>
              <a:cs typeface="Calibri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Calibri" charset="0"/>
              <a:cs typeface="Calibri" charset="0"/>
            </a:endParaRPr>
          </a:p>
          <a:p>
            <a:pPr>
              <a:defRPr/>
            </a:pPr>
            <a:r>
              <a:rPr lang="en-US" sz="1800" dirty="0" err="1">
                <a:latin typeface="Calibri" charset="0"/>
                <a:cs typeface="Calibri" charset="0"/>
              </a:rPr>
              <a:t>Balık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yağı</a:t>
            </a:r>
            <a:r>
              <a:rPr lang="en-US" sz="1800" dirty="0">
                <a:latin typeface="Calibri" charset="0"/>
                <a:cs typeface="Calibri" charset="0"/>
              </a:rPr>
              <a:t> (en </a:t>
            </a:r>
            <a:r>
              <a:rPr lang="en-US" sz="1800" dirty="0" err="1">
                <a:latin typeface="Calibri" charset="0"/>
                <a:cs typeface="Calibri" charset="0"/>
              </a:rPr>
              <a:t>sık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kullanılan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err="1">
                <a:latin typeface="Calibri" charset="0"/>
                <a:cs typeface="Calibri" charset="0"/>
              </a:rPr>
              <a:t>doz</a:t>
            </a:r>
            <a:r>
              <a:rPr lang="en-US" sz="1800" dirty="0">
                <a:latin typeface="Calibri" charset="0"/>
                <a:cs typeface="Calibri" charset="0"/>
              </a:rPr>
              <a:t>: 4-6 g/</a:t>
            </a:r>
            <a:r>
              <a:rPr lang="en-US" sz="1800" dirty="0" err="1">
                <a:latin typeface="Calibri" charset="0"/>
                <a:cs typeface="Calibri" charset="0"/>
              </a:rPr>
              <a:t>gün</a:t>
            </a:r>
            <a:r>
              <a:rPr lang="en-US" sz="1800" dirty="0">
                <a:latin typeface="Calibri" charset="0"/>
                <a:cs typeface="Calibri" charset="0"/>
              </a:rPr>
              <a:t>)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63328"/>
            <a:ext cx="4038600" cy="339447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>
                <a:latin typeface="Calibri"/>
                <a:cs typeface="Calibri"/>
              </a:rPr>
              <a:t>2.2 g/</a:t>
            </a:r>
            <a:r>
              <a:rPr lang="en-US" dirty="0" err="1">
                <a:latin typeface="Calibri"/>
                <a:cs typeface="Calibri"/>
              </a:rPr>
              <a:t>gün</a:t>
            </a:r>
            <a:r>
              <a:rPr lang="en-US" dirty="0">
                <a:latin typeface="Calibri"/>
                <a:cs typeface="Calibri"/>
              </a:rPr>
              <a:t> EPA</a:t>
            </a:r>
          </a:p>
          <a:p>
            <a:pPr lvl="1">
              <a:defRPr/>
            </a:pPr>
            <a:r>
              <a:rPr lang="en-US" dirty="0" err="1">
                <a:latin typeface="Calibri"/>
                <a:cs typeface="Calibri"/>
              </a:rPr>
              <a:t>İştahla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birlikte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eneji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ve</a:t>
            </a:r>
            <a:r>
              <a:rPr lang="en-US" dirty="0">
                <a:latin typeface="Calibri"/>
                <a:cs typeface="Calibri"/>
              </a:rPr>
              <a:t> protein </a:t>
            </a:r>
            <a:r>
              <a:rPr lang="en-US" dirty="0" err="1">
                <a:latin typeface="Calibri"/>
                <a:cs typeface="Calibri"/>
              </a:rPr>
              <a:t>alımında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artışVA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ve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Yağsız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vücut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kütlesi’nin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daha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iyi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idamesi</a:t>
            </a:r>
            <a:endParaRPr lang="en-US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dirty="0" err="1">
                <a:latin typeface="Calibri"/>
                <a:cs typeface="Calibri"/>
              </a:rPr>
              <a:t>Anoreksi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ve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yorgunluk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üzerine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olumlu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etkiler</a:t>
            </a:r>
            <a:endParaRPr lang="en-US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dirty="0" err="1">
                <a:latin typeface="Calibri"/>
                <a:cs typeface="Calibri"/>
              </a:rPr>
              <a:t>İlaç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toksisitesi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daha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az</a:t>
            </a:r>
            <a:endParaRPr lang="en-US" dirty="0">
              <a:latin typeface="Calibri"/>
              <a:cs typeface="Calibri"/>
            </a:endParaRPr>
          </a:p>
          <a:p>
            <a:pPr lvl="1">
              <a:defRPr/>
            </a:pPr>
            <a:r>
              <a:rPr lang="en-US" dirty="0" err="1">
                <a:latin typeface="Calibri"/>
                <a:cs typeface="Calibri"/>
              </a:rPr>
              <a:t>Fiziksel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aktivite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ve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QoL’de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düzelme</a:t>
            </a:r>
            <a:endParaRPr lang="en-US" dirty="0">
              <a:latin typeface="Calibri"/>
              <a:cs typeface="Calibri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09800" y="5562600"/>
            <a:ext cx="3352800" cy="571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Calibri"/>
              </a:rPr>
              <a:t>Gut 2003;52:1479-86.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050" dirty="0">
                <a:solidFill>
                  <a:srgbClr val="000000"/>
                </a:solidFill>
                <a:latin typeface="Calibri"/>
                <a:cs typeface="Calibri"/>
              </a:rPr>
              <a:t>Eur J Clin Nutr 2012;66:399-404.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050" dirty="0">
                <a:solidFill>
                  <a:srgbClr val="000000"/>
                </a:solidFill>
                <a:latin typeface="Calibri"/>
                <a:cs typeface="Calibri"/>
              </a:rPr>
              <a:t>Clin Nutr 2014;33:1017e23.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0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0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>
                <a:solidFill>
                  <a:srgbClr val="FF0000"/>
                </a:solidFill>
                <a:latin typeface="Calibri" charset="0"/>
                <a:cs typeface="Calibri" charset="0"/>
              </a:rPr>
              <a:t>ß-Hydroxy-ß-methyl butyrate (HMB) </a:t>
            </a:r>
            <a:endParaRPr lang="en-US" sz="3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81200" y="2057405"/>
            <a:ext cx="4038600" cy="339447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b="1" dirty="0" err="1"/>
              <a:t>Sarkopenik</a:t>
            </a:r>
            <a:r>
              <a:rPr lang="en-US" b="1" dirty="0"/>
              <a:t> </a:t>
            </a:r>
            <a:r>
              <a:rPr lang="en-US" b="1" dirty="0" err="1"/>
              <a:t>yaşlılarda</a:t>
            </a:r>
            <a:endParaRPr lang="en-US" b="1" dirty="0"/>
          </a:p>
          <a:p>
            <a:pPr lvl="1">
              <a:defRPr/>
            </a:pPr>
            <a:r>
              <a:rPr lang="en-US" b="1" dirty="0" err="1"/>
              <a:t>Kas</a:t>
            </a:r>
            <a:r>
              <a:rPr lang="en-US" b="1" dirty="0"/>
              <a:t> </a:t>
            </a:r>
            <a:r>
              <a:rPr lang="en-US" b="1" dirty="0" err="1"/>
              <a:t>kütlesi</a:t>
            </a:r>
            <a:r>
              <a:rPr lang="en-US" b="1" dirty="0"/>
              <a:t> </a:t>
            </a:r>
            <a:r>
              <a:rPr lang="en-US" b="1" dirty="0" err="1"/>
              <a:t>artışı</a:t>
            </a:r>
            <a:endParaRPr lang="en-US" b="1" dirty="0"/>
          </a:p>
          <a:p>
            <a:pPr lvl="1">
              <a:defRPr/>
            </a:pPr>
            <a:r>
              <a:rPr lang="en-US" b="1" dirty="0" err="1"/>
              <a:t>Kas</a:t>
            </a:r>
            <a:r>
              <a:rPr lang="en-US" b="1" dirty="0"/>
              <a:t> </a:t>
            </a:r>
            <a:r>
              <a:rPr lang="en-US" b="1" dirty="0" err="1"/>
              <a:t>gücünde</a:t>
            </a:r>
            <a:r>
              <a:rPr lang="en-US" b="1" dirty="0"/>
              <a:t> </a:t>
            </a:r>
            <a:r>
              <a:rPr lang="en-US" b="1" dirty="0" err="1"/>
              <a:t>iyileşme</a:t>
            </a:r>
            <a:endParaRPr lang="en-US" b="1" dirty="0"/>
          </a:p>
          <a:p>
            <a:pPr lvl="1">
              <a:defRPr/>
            </a:pPr>
            <a:r>
              <a:rPr lang="en-US" b="1" dirty="0" err="1"/>
              <a:t>Yara</a:t>
            </a:r>
            <a:r>
              <a:rPr lang="en-US" b="1" dirty="0"/>
              <a:t> </a:t>
            </a:r>
            <a:r>
              <a:rPr lang="en-US" b="1" dirty="0" err="1"/>
              <a:t>iyileşmesi</a:t>
            </a:r>
            <a:endParaRPr lang="en-US" b="1" dirty="0"/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b="1" dirty="0" err="1"/>
              <a:t>Kanser</a:t>
            </a:r>
            <a:r>
              <a:rPr lang="en-US" b="1" dirty="0"/>
              <a:t> </a:t>
            </a:r>
            <a:r>
              <a:rPr lang="en-US" b="1" dirty="0" err="1"/>
              <a:t>hastaları</a:t>
            </a:r>
            <a:endParaRPr lang="en-US" b="1" dirty="0"/>
          </a:p>
          <a:p>
            <a:pPr lvl="1">
              <a:defRPr/>
            </a:pPr>
            <a:r>
              <a:rPr lang="en-US" b="1" dirty="0" err="1"/>
              <a:t>Antikatabolik</a:t>
            </a:r>
            <a:r>
              <a:rPr lang="en-US" b="1" dirty="0"/>
              <a:t> </a:t>
            </a:r>
            <a:r>
              <a:rPr lang="en-US" b="1" dirty="0" err="1"/>
              <a:t>etki</a:t>
            </a:r>
            <a:r>
              <a:rPr lang="en-US" b="1" dirty="0"/>
              <a:t>?</a:t>
            </a:r>
          </a:p>
          <a:p>
            <a:pPr lvl="1">
              <a:defRPr/>
            </a:pPr>
            <a:r>
              <a:rPr lang="en-US" b="1" dirty="0" err="1"/>
              <a:t>Kas</a:t>
            </a:r>
            <a:r>
              <a:rPr lang="en-US" b="1" dirty="0"/>
              <a:t> </a:t>
            </a:r>
            <a:r>
              <a:rPr lang="en-US" b="1" dirty="0" err="1"/>
              <a:t>kütle</a:t>
            </a:r>
            <a:r>
              <a:rPr lang="en-US" b="1" dirty="0"/>
              <a:t> </a:t>
            </a:r>
            <a:r>
              <a:rPr lang="en-US" b="1" dirty="0" err="1"/>
              <a:t>sentezinde</a:t>
            </a:r>
            <a:r>
              <a:rPr lang="en-US" b="1" dirty="0"/>
              <a:t> </a:t>
            </a:r>
            <a:r>
              <a:rPr lang="en-US" b="1" dirty="0" err="1"/>
              <a:t>artış</a:t>
            </a:r>
            <a:r>
              <a:rPr lang="en-US" b="1" dirty="0"/>
              <a:t>?</a:t>
            </a:r>
          </a:p>
        </p:txBody>
      </p:sp>
      <p:pic>
        <p:nvPicPr>
          <p:cNvPr id="24166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" b="-9360"/>
          <a:stretch>
            <a:fillRect/>
          </a:stretch>
        </p:blipFill>
        <p:spPr>
          <a:xfrm>
            <a:off x="6172200" y="2057405"/>
            <a:ext cx="4038600" cy="3394472"/>
          </a:xfrm>
        </p:spPr>
      </p:pic>
    </p:spTree>
    <p:extLst>
      <p:ext uri="{BB962C8B-B14F-4D97-AF65-F5344CB8AC3E}">
        <p14:creationId xmlns:p14="http://schemas.microsoft.com/office/powerpoint/2010/main" val="30683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26D78BE-C7D1-8638-5C85-B16B9FB5F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152401"/>
            <a:ext cx="6162037" cy="452596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FCD7354-2C06-6877-B77A-E1679036C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31"/>
          <a:stretch/>
        </p:blipFill>
        <p:spPr>
          <a:xfrm>
            <a:off x="1728178" y="4800600"/>
            <a:ext cx="817782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4034CF-754A-F17D-7684-601D68F5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74638"/>
            <a:ext cx="8305800" cy="1143000"/>
          </a:xfrm>
        </p:spPr>
        <p:txBody>
          <a:bodyPr/>
          <a:lstStyle/>
          <a:p>
            <a:r>
              <a:rPr lang="tr-TR" sz="5400" dirty="0">
                <a:solidFill>
                  <a:srgbClr val="0070C0"/>
                </a:solidFill>
              </a:rPr>
              <a:t>Çarşaf rapor</a:t>
            </a:r>
            <a:r>
              <a:rPr lang="tr-TR" sz="5400" dirty="0">
                <a:solidFill>
                  <a:srgbClr val="FF0000"/>
                </a:solidFill>
              </a:rPr>
              <a:t>(En sevdiğimiz)</a:t>
            </a:r>
            <a:r>
              <a:rPr lang="tr-TR" sz="54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952E2B-DE28-2D08-9650-FC464ED2A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Ad </a:t>
            </a:r>
            <a:r>
              <a:rPr lang="tr-TR" dirty="0" err="1"/>
              <a:t>Soyad</a:t>
            </a:r>
            <a:r>
              <a:rPr lang="tr-TR" dirty="0"/>
              <a:t>:				Tanı:</a:t>
            </a:r>
          </a:p>
          <a:p>
            <a:r>
              <a:rPr lang="tr-TR" dirty="0"/>
              <a:t>Tedavi: </a:t>
            </a:r>
            <a:r>
              <a:rPr lang="tr-TR" dirty="0">
                <a:solidFill>
                  <a:srgbClr val="00B0F0"/>
                </a:solidFill>
              </a:rPr>
              <a:t>RCHOP 4 HAFTADA BİR</a:t>
            </a:r>
          </a:p>
          <a:p>
            <a:r>
              <a:rPr lang="tr-TR" dirty="0"/>
              <a:t>Boy: 175 kg: 60</a:t>
            </a:r>
          </a:p>
          <a:p>
            <a:r>
              <a:rPr lang="tr-TR" dirty="0"/>
              <a:t>Hastanın ihtiyacı </a:t>
            </a:r>
            <a:r>
              <a:rPr lang="tr-TR" dirty="0">
                <a:solidFill>
                  <a:srgbClr val="FF0000"/>
                </a:solidFill>
              </a:rPr>
              <a:t>2000 kcal</a:t>
            </a:r>
          </a:p>
          <a:p>
            <a:r>
              <a:rPr lang="tr-TR" dirty="0"/>
              <a:t>Hastanın </a:t>
            </a:r>
            <a:r>
              <a:rPr lang="tr-TR" dirty="0">
                <a:solidFill>
                  <a:srgbClr val="FF0000"/>
                </a:solidFill>
              </a:rPr>
              <a:t>A ürününü 4x1 çilek/muz/çikolata</a:t>
            </a:r>
          </a:p>
          <a:p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veya </a:t>
            </a:r>
            <a:r>
              <a:rPr lang="tr-TR" dirty="0">
                <a:solidFill>
                  <a:srgbClr val="FF0000"/>
                </a:solidFill>
              </a:rPr>
              <a:t>B ürününü 6x1 çilek/kahve/vanilya</a:t>
            </a:r>
          </a:p>
          <a:p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veya C </a:t>
            </a:r>
            <a:r>
              <a:rPr lang="tr-TR" dirty="0">
                <a:solidFill>
                  <a:srgbClr val="FF0000"/>
                </a:solidFill>
              </a:rPr>
              <a:t>ürününü 5x1</a:t>
            </a:r>
          </a:p>
          <a:p>
            <a:r>
              <a:rPr lang="tr-TR" dirty="0"/>
              <a:t> veya </a:t>
            </a:r>
            <a:r>
              <a:rPr lang="tr-TR" dirty="0">
                <a:solidFill>
                  <a:srgbClr val="FF0000"/>
                </a:solidFill>
              </a:rPr>
              <a:t>D ürünü 8x1</a:t>
            </a:r>
            <a:r>
              <a:rPr lang="tr-TR" dirty="0"/>
              <a:t> veya …….</a:t>
            </a:r>
          </a:p>
        </p:txBody>
      </p:sp>
      <p:pic>
        <p:nvPicPr>
          <p:cNvPr id="1030" name="Picture 6" descr="Doğru Sandığınız Ama Aslında Yanlış 10 Bilgi - YouTube">
            <a:extLst>
              <a:ext uri="{FF2B5EF4-FFF2-40B4-BE49-F238E27FC236}">
                <a16:creationId xmlns:a16="http://schemas.microsoft.com/office/drawing/2014/main" id="{907A3A85-6F1F-1E11-3D0D-6177DCE8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008" y="1600200"/>
            <a:ext cx="8089392" cy="453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F58AC60-0F22-E754-E038-E1A34609D8AC}"/>
              </a:ext>
            </a:extLst>
          </p:cNvPr>
          <p:cNvSpPr txBox="1"/>
          <p:nvPr/>
        </p:nvSpPr>
        <p:spPr>
          <a:xfrm>
            <a:off x="1969008" y="1397675"/>
            <a:ext cx="8089392" cy="535531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tr-TR" sz="3600" b="1" dirty="0">
              <a:solidFill>
                <a:srgbClr val="FF0000"/>
              </a:solidFill>
            </a:endParaRPr>
          </a:p>
          <a:p>
            <a:r>
              <a:rPr lang="tr-TR" sz="3600" b="1" dirty="0">
                <a:solidFill>
                  <a:srgbClr val="FF0000"/>
                </a:solidFill>
              </a:rPr>
              <a:t>TEDAVİYE ECZANE KARAR VERMESİN !!!!</a:t>
            </a:r>
          </a:p>
          <a:p>
            <a:r>
              <a:rPr lang="tr-TR" sz="3600" b="1" dirty="0">
                <a:solidFill>
                  <a:srgbClr val="0070C0"/>
                </a:solidFill>
              </a:rPr>
              <a:t>BİREYSELLEŞTİRİLMİŞ TEDAVİ</a:t>
            </a:r>
          </a:p>
          <a:p>
            <a:r>
              <a:rPr lang="tr-TR" sz="3600" b="1" dirty="0">
                <a:solidFill>
                  <a:srgbClr val="0070C0"/>
                </a:solidFill>
              </a:rPr>
              <a:t>HANGİ ÜRÜN?</a:t>
            </a:r>
          </a:p>
          <a:p>
            <a:r>
              <a:rPr lang="tr-TR" sz="3600" b="1" dirty="0">
                <a:solidFill>
                  <a:srgbClr val="002060"/>
                </a:solidFill>
              </a:rPr>
              <a:t>NE KADAR?</a:t>
            </a:r>
          </a:p>
          <a:p>
            <a:r>
              <a:rPr lang="tr-TR" sz="3600" b="1" dirty="0">
                <a:solidFill>
                  <a:srgbClr val="9933FF"/>
                </a:solidFill>
              </a:rPr>
              <a:t>KAÇ KALORİ?</a:t>
            </a:r>
          </a:p>
          <a:p>
            <a:r>
              <a:rPr lang="tr-TR" sz="3600" b="1" dirty="0">
                <a:solidFill>
                  <a:schemeClr val="accent5">
                    <a:lumMod val="50000"/>
                  </a:schemeClr>
                </a:solidFill>
              </a:rPr>
              <a:t>KAÇ GRAM PROTEİN?</a:t>
            </a:r>
          </a:p>
          <a:p>
            <a:endParaRPr lang="tr-TR" sz="3600" b="1" dirty="0">
              <a:solidFill>
                <a:srgbClr val="99FF33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6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tr-TR" altLang="tr-TR" sz="4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Enteral</a:t>
            </a:r>
            <a:r>
              <a:rPr lang="tr-TR" altLang="tr-TR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 Beslenme ve İlaçlar</a:t>
            </a:r>
            <a:endParaRPr lang="en-US" altLang="tr-TR" sz="4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057400"/>
            <a:ext cx="8458200" cy="4038600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tr-TR" alt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tr-TR" altLang="tr-TR" sz="2400" dirty="0" err="1">
                <a:solidFill>
                  <a:srgbClr val="FF0000"/>
                </a:solidFill>
              </a:rPr>
              <a:t>Enteral</a:t>
            </a:r>
            <a:r>
              <a:rPr lang="tr-TR" altLang="tr-TR" sz="2400" dirty="0">
                <a:solidFill>
                  <a:srgbClr val="FF0000"/>
                </a:solidFill>
              </a:rPr>
              <a:t> besinlere ilaç karıştırılması </a:t>
            </a:r>
            <a:r>
              <a:rPr lang="en-US" altLang="tr-TR" sz="2400" dirty="0" err="1">
                <a:solidFill>
                  <a:srgbClr val="FF0000"/>
                </a:solidFill>
              </a:rPr>
              <a:t>yanl</a:t>
            </a:r>
            <a:r>
              <a:rPr lang="tr-TR" altLang="tr-TR" sz="2400" dirty="0" err="1">
                <a:solidFill>
                  <a:srgbClr val="FF0000"/>
                </a:solidFill>
              </a:rPr>
              <a:t>ış</a:t>
            </a:r>
            <a:endParaRPr lang="tr-TR" altLang="tr-TR" sz="2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tr-TR" altLang="tr-TR" sz="2400" dirty="0">
                <a:solidFill>
                  <a:srgbClr val="FF0000"/>
                </a:solidFill>
              </a:rPr>
              <a:t>	İlaçların beslenme tüpünden verilmesi</a:t>
            </a:r>
            <a:r>
              <a:rPr lang="en-US" altLang="tr-TR" sz="2400" dirty="0">
                <a:solidFill>
                  <a:srgbClr val="FF0000"/>
                </a:solidFill>
              </a:rPr>
              <a:t> </a:t>
            </a:r>
            <a:r>
              <a:rPr lang="en-US" altLang="tr-TR" sz="2400" dirty="0" err="1">
                <a:solidFill>
                  <a:srgbClr val="FF0000"/>
                </a:solidFill>
              </a:rPr>
              <a:t>gerekli</a:t>
            </a:r>
            <a:r>
              <a:rPr lang="en-US" altLang="tr-TR" sz="2400" dirty="0">
                <a:solidFill>
                  <a:srgbClr val="FF0000"/>
                </a:solidFill>
              </a:rPr>
              <a:t> </a:t>
            </a:r>
          </a:p>
          <a:p>
            <a:pPr>
              <a:buFontTx/>
              <a:buNone/>
            </a:pPr>
            <a:endParaRPr lang="tr-TR" altLang="tr-TR" sz="2400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400" dirty="0"/>
              <a:t> Sıvı preparatlar tercih edilmeli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400" dirty="0"/>
              <a:t> İlaç</a:t>
            </a:r>
            <a:r>
              <a:rPr lang="en-US" altLang="tr-TR" sz="2400" dirty="0"/>
              <a:t>tan</a:t>
            </a:r>
            <a:r>
              <a:rPr lang="tr-TR" altLang="tr-TR" sz="2400" dirty="0"/>
              <a:t> önce ve sonra tüp 20 ml ılık</a:t>
            </a:r>
            <a:r>
              <a:rPr lang="en-US" altLang="tr-TR" sz="2400" dirty="0"/>
              <a:t> </a:t>
            </a:r>
            <a:r>
              <a:rPr lang="tr-TR" altLang="tr-TR" sz="2400" dirty="0"/>
              <a:t>suyla yıkanmalı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400" dirty="0"/>
              <a:t> Tabletler iyice ezilip verilmeli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altLang="tr-TR" sz="2400" dirty="0"/>
              <a:t> İlaçların önerilen veriliş şekline (</a:t>
            </a:r>
            <a:r>
              <a:rPr lang="tr-TR" altLang="tr-TR" sz="2400" dirty="0" err="1"/>
              <a:t>aç,tok</a:t>
            </a:r>
            <a:r>
              <a:rPr lang="tr-TR" altLang="tr-TR" sz="2400" dirty="0"/>
              <a:t>) dikkat</a:t>
            </a:r>
            <a:r>
              <a:rPr lang="en-US" altLang="tr-TR" sz="2400" dirty="0"/>
              <a:t> </a:t>
            </a:r>
            <a:r>
              <a:rPr lang="en-US" altLang="tr-TR" sz="2400" dirty="0" err="1"/>
              <a:t>edilmeli</a:t>
            </a:r>
            <a:endParaRPr lang="tr-TR" altLang="tr-TR" sz="2000" dirty="0"/>
          </a:p>
          <a:p>
            <a:endParaRPr lang="en-US" altLang="tr-TR" sz="2800" dirty="0">
              <a:solidFill>
                <a:srgbClr val="0033CC"/>
              </a:solidFill>
            </a:endParaRPr>
          </a:p>
        </p:txBody>
      </p:sp>
      <p:sp>
        <p:nvSpPr>
          <p:cNvPr id="178180" name="AutoShape 4"/>
          <p:cNvSpPr>
            <a:spLocks noChangeArrowheads="1"/>
          </p:cNvSpPr>
          <p:nvPr/>
        </p:nvSpPr>
        <p:spPr bwMode="auto">
          <a:xfrm>
            <a:off x="5486400" y="2971800"/>
            <a:ext cx="76200" cy="381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5715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0B688A2E-2ADD-4254-6337-57FE8C23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400" b="1" dirty="0" err="1">
                <a:solidFill>
                  <a:srgbClr val="0070C0"/>
                </a:solidFill>
              </a:rPr>
              <a:t>Malnutrisyon</a:t>
            </a:r>
            <a:r>
              <a:rPr lang="tr-TR" sz="4400" b="1" dirty="0">
                <a:solidFill>
                  <a:srgbClr val="0070C0"/>
                </a:solidFill>
              </a:rPr>
              <a:t> Prevalansı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045493" y="2175274"/>
          <a:ext cx="7011592" cy="354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Resim"/>
          <p:cNvPicPr/>
          <p:nvPr/>
        </p:nvPicPr>
        <p:blipFill>
          <a:blip r:embed="rId7" cstate="print"/>
          <a:srcRect t="81148" r="5692" b="6350"/>
          <a:stretch>
            <a:fillRect/>
          </a:stretch>
        </p:blipFill>
        <p:spPr>
          <a:xfrm>
            <a:off x="5081603" y="5475705"/>
            <a:ext cx="5325665" cy="439342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7846221" y="3321844"/>
            <a:ext cx="2475310" cy="150018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Malnütrisyon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kanser hastalarındaki en sık ikincil tanı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8DEF8C-4AB8-D9C9-69A6-5D6BDD85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81001"/>
            <a:ext cx="8229600" cy="4525963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Enteral</a:t>
            </a:r>
            <a:r>
              <a:rPr lang="tr-TR" dirty="0">
                <a:solidFill>
                  <a:srgbClr val="FF0000"/>
                </a:solidFill>
              </a:rPr>
              <a:t> ürünler sulandırılmamalı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-kontaminasyon, beslenme hedefinde gecikme..</a:t>
            </a:r>
          </a:p>
        </p:txBody>
      </p:sp>
      <p:pic>
        <p:nvPicPr>
          <p:cNvPr id="7" name="Resim 6" descr="metin, yazı tipi, ekran görüntüsü, beyaz içeren bir resim&#10;&#10;Açıklama otomatik olarak oluşturuldu">
            <a:extLst>
              <a:ext uri="{FF2B5EF4-FFF2-40B4-BE49-F238E27FC236}">
                <a16:creationId xmlns:a16="http://schemas.microsoft.com/office/drawing/2014/main" id="{1D28E023-1563-59A2-2938-77EBF7C36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14600"/>
            <a:ext cx="7327900" cy="3124200"/>
          </a:xfrm>
          <a:prstGeom prst="rect">
            <a:avLst/>
          </a:prstGeom>
        </p:spPr>
      </p:pic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5A31ADCB-FE87-A810-DD0A-AE0F3A9344CE}"/>
              </a:ext>
            </a:extLst>
          </p:cNvPr>
          <p:cNvCxnSpPr/>
          <p:nvPr/>
        </p:nvCxnSpPr>
        <p:spPr>
          <a:xfrm>
            <a:off x="5715000" y="1524000"/>
            <a:ext cx="0" cy="838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75" y="304800"/>
            <a:ext cx="8189913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altLang="tr-TR" sz="3200" b="1" dirty="0">
                <a:latin typeface="Calibri" panose="020F0502020204030204" pitchFamily="34" charset="0"/>
              </a:rPr>
              <a:t>ENTERAL NÜTRİSYONUN KOMPLİKASYONLARI</a:t>
            </a:r>
          </a:p>
        </p:txBody>
      </p:sp>
      <p:graphicFrame>
        <p:nvGraphicFramePr>
          <p:cNvPr id="8" name="İçerik Yer Tutucus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976568"/>
              </p:ext>
            </p:extLst>
          </p:nvPr>
        </p:nvGraphicFramePr>
        <p:xfrm>
          <a:off x="2307431" y="1905001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4343400" y="609600"/>
            <a:ext cx="350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Yeterli sıvı dengesi var</a:t>
            </a:r>
          </a:p>
          <a:p>
            <a:pPr algn="ctr"/>
            <a:r>
              <a:rPr lang="tr-TR" dirty="0"/>
              <a:t>Elektrolit </a:t>
            </a:r>
            <a:r>
              <a:rPr lang="tr-TR" dirty="0" err="1"/>
              <a:t>imbalansı</a:t>
            </a:r>
            <a:r>
              <a:rPr lang="tr-TR" dirty="0"/>
              <a:t> yok</a:t>
            </a:r>
            <a:endParaRPr lang="en-US" dirty="0"/>
          </a:p>
        </p:txBody>
      </p:sp>
      <p:cxnSp>
        <p:nvCxnSpPr>
          <p:cNvPr id="8" name="Düz Ok Bağlayıcısı 7"/>
          <p:cNvCxnSpPr>
            <a:stCxn id="6" idx="2"/>
          </p:cNvCxnSpPr>
          <p:nvPr/>
        </p:nvCxnSpPr>
        <p:spPr>
          <a:xfrm>
            <a:off x="6096000" y="1295400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2781300" y="1905000"/>
            <a:ext cx="6629400" cy="914400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r>
              <a:rPr lang="tr-TR" dirty="0"/>
              <a:t>Yeterli fiber aldığından emin ol</a:t>
            </a:r>
          </a:p>
          <a:p>
            <a:pPr algn="ctr"/>
            <a:r>
              <a:rPr lang="tr-TR" dirty="0"/>
              <a:t>Aralıklı beslenme </a:t>
            </a:r>
            <a:r>
              <a:rPr lang="tr-TR" dirty="0">
                <a:sym typeface="Wingdings" panose="05000000000000000000" pitchFamily="2" charset="2"/>
              </a:rPr>
              <a:t> Sürekli beslenmeye</a:t>
            </a:r>
          </a:p>
          <a:p>
            <a:pPr algn="ctr"/>
            <a:r>
              <a:rPr lang="tr-TR" dirty="0" err="1">
                <a:sym typeface="Wingdings" panose="05000000000000000000" pitchFamily="2" charset="2"/>
              </a:rPr>
              <a:t>İnfuzyon</a:t>
            </a:r>
            <a:r>
              <a:rPr lang="tr-TR" dirty="0">
                <a:sym typeface="Wingdings" panose="05000000000000000000" pitchFamily="2" charset="2"/>
              </a:rPr>
              <a:t> hızını azalt</a:t>
            </a:r>
          </a:p>
          <a:p>
            <a:pPr algn="ctr"/>
            <a:r>
              <a:rPr lang="tr-TR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cxnSp>
        <p:nvCxnSpPr>
          <p:cNvPr id="10" name="Düz Ok Bağlayıcısı 9"/>
          <p:cNvCxnSpPr/>
          <p:nvPr/>
        </p:nvCxnSpPr>
        <p:spPr>
          <a:xfrm>
            <a:off x="6096000" y="2971800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kdörtgen 10"/>
          <p:cNvSpPr/>
          <p:nvPr/>
        </p:nvSpPr>
        <p:spPr>
          <a:xfrm>
            <a:off x="2133600" y="3429000"/>
            <a:ext cx="3505200" cy="6858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ENFEKSİYÖZ NEDENİLERİ DIŞLA!!</a:t>
            </a:r>
            <a:endParaRPr lang="en-US" dirty="0"/>
          </a:p>
        </p:txBody>
      </p:sp>
      <p:sp>
        <p:nvSpPr>
          <p:cNvPr id="12" name="Dikdörtgen 11"/>
          <p:cNvSpPr/>
          <p:nvPr/>
        </p:nvSpPr>
        <p:spPr>
          <a:xfrm>
            <a:off x="6705600" y="3429000"/>
            <a:ext cx="3505200" cy="6858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İLAÇLAR</a:t>
            </a:r>
            <a:endParaRPr lang="en-US" dirty="0"/>
          </a:p>
        </p:txBody>
      </p:sp>
      <p:cxnSp>
        <p:nvCxnSpPr>
          <p:cNvPr id="13" name="Düz Ok Bağlayıcısı 12"/>
          <p:cNvCxnSpPr/>
          <p:nvPr/>
        </p:nvCxnSpPr>
        <p:spPr>
          <a:xfrm>
            <a:off x="6096000" y="3992451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kdörtgen 13"/>
          <p:cNvSpPr/>
          <p:nvPr/>
        </p:nvSpPr>
        <p:spPr>
          <a:xfrm>
            <a:off x="4343400" y="4572000"/>
            <a:ext cx="350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Antimotilite</a:t>
            </a:r>
            <a:r>
              <a:rPr lang="tr-TR" dirty="0"/>
              <a:t> İlaçlar</a:t>
            </a:r>
          </a:p>
          <a:p>
            <a:pPr algn="ctr"/>
            <a:r>
              <a:rPr lang="tr-TR" dirty="0" err="1"/>
              <a:t>lopermid</a:t>
            </a:r>
            <a:endParaRPr lang="en-US" dirty="0"/>
          </a:p>
        </p:txBody>
      </p:sp>
      <p:cxnSp>
        <p:nvCxnSpPr>
          <p:cNvPr id="15" name="Düz Ok Bağlayıcısı 14"/>
          <p:cNvCxnSpPr/>
          <p:nvPr/>
        </p:nvCxnSpPr>
        <p:spPr>
          <a:xfrm>
            <a:off x="6019800" y="5410200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kdörtgen 15"/>
          <p:cNvSpPr/>
          <p:nvPr/>
        </p:nvSpPr>
        <p:spPr>
          <a:xfrm>
            <a:off x="4343400" y="5863107"/>
            <a:ext cx="3505200" cy="914400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/>
            <a:r>
              <a:rPr lang="tr-TR" dirty="0"/>
              <a:t>Ürün değişikliği</a:t>
            </a:r>
          </a:p>
          <a:p>
            <a:pPr algn="ctr"/>
            <a:r>
              <a:rPr lang="tr-TR" dirty="0" err="1">
                <a:sym typeface="Wingdings" panose="05000000000000000000" pitchFamily="2" charset="2"/>
              </a:rPr>
              <a:t>Peptit</a:t>
            </a:r>
            <a:r>
              <a:rPr lang="tr-TR" dirty="0">
                <a:sym typeface="Wingdings" panose="05000000000000000000" pitchFamily="2" charset="2"/>
              </a:rPr>
              <a:t> bazlı/ </a:t>
            </a:r>
            <a:r>
              <a:rPr lang="tr-TR" dirty="0" err="1">
                <a:sym typeface="Wingdings" panose="05000000000000000000" pitchFamily="2" charset="2"/>
              </a:rPr>
              <a:t>semielemental</a:t>
            </a:r>
            <a:r>
              <a:rPr lang="tr-TR" dirty="0">
                <a:sym typeface="Wingdings" panose="05000000000000000000" pitchFamily="2" charset="2"/>
              </a:rPr>
              <a:t> ürün</a:t>
            </a:r>
          </a:p>
          <a:p>
            <a:pPr algn="ctr"/>
            <a:r>
              <a:rPr lang="tr-TR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Başlık"/>
          <p:cNvSpPr>
            <a:spLocks noGrp="1"/>
          </p:cNvSpPr>
          <p:nvPr>
            <p:ph type="title"/>
          </p:nvPr>
        </p:nvSpPr>
        <p:spPr>
          <a:xfrm>
            <a:off x="1952625" y="571500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>
                <a:solidFill>
                  <a:srgbClr val="C00000"/>
                </a:solidFill>
                <a:cs typeface="Arial" panose="020B0604020202020204" pitchFamily="34" charset="0"/>
              </a:rPr>
              <a:t>Tolere edemiyor !!!!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2197224" y="1714500"/>
          <a:ext cx="8229600" cy="4701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Çember Ok"/>
          <p:cNvSpPr/>
          <p:nvPr/>
        </p:nvSpPr>
        <p:spPr>
          <a:xfrm>
            <a:off x="6743700" y="3429000"/>
            <a:ext cx="2438400" cy="2438400"/>
          </a:xfrm>
          <a:prstGeom prst="circularArrow">
            <a:avLst>
              <a:gd name="adj1" fmla="val 2395"/>
              <a:gd name="adj2" fmla="val 289512"/>
              <a:gd name="adj3" fmla="val 8566069"/>
              <a:gd name="adj4" fmla="val 1606602"/>
              <a:gd name="adj5" fmla="val 2794"/>
            </a:avLst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C1D10-7FB8-E2B0-6070-1D39D673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Vaka-1</a:t>
            </a:r>
            <a:endParaRPr lang="tr-TR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773EE9-55EC-562D-713A-8E8FFC9BC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Yaş, Erkek Hasta</a:t>
            </a:r>
          </a:p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Yaklaşık 3-4 haftadır oral alımda azalma, uyku hali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Metastatik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Akciğer Kanseri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Hipertansiyon, KOAH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Kilo: 45 Boy: 172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5D3BA0-5C29-CE8E-084B-78DB1ED5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Vaka-1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058EF2-B9E6-CA76-765C-710D20415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226469"/>
            <a:ext cx="3002973" cy="3263504"/>
          </a:xfrm>
        </p:spPr>
        <p:txBody>
          <a:bodyPr>
            <a:normAutofit fontScale="62500" lnSpcReduction="20000"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Acildeki kan tetkikleri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 mg/dl</a:t>
            </a:r>
          </a:p>
          <a:p>
            <a:pPr marL="0" indent="0">
              <a:buNone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150 mg/dl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K: 3.2 mg/dl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Mg: 1,4 mg/dl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P: 1.8 mg/dl</a:t>
            </a:r>
          </a:p>
          <a:p>
            <a:pPr marL="0" indent="0">
              <a:buNone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Albumin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1.5 mg/dl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Kreatinin: 0.3 mg/dl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CRP: 93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E4F4895-CF57-EB91-009B-38B42E37DBF3}"/>
              </a:ext>
            </a:extLst>
          </p:cNvPr>
          <p:cNvSpPr txBox="1"/>
          <p:nvPr/>
        </p:nvSpPr>
        <p:spPr>
          <a:xfrm>
            <a:off x="5819343" y="2611043"/>
            <a:ext cx="323417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1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EKG: Ritmik, düzenli, kalp atım hızı:93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21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1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PAAG: sağ akciğer bazalde infiltrasyon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sz="21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1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Turgor tonus azalmış</a:t>
            </a:r>
          </a:p>
        </p:txBody>
      </p:sp>
    </p:spTree>
    <p:extLst>
      <p:ext uri="{BB962C8B-B14F-4D97-AF65-F5344CB8AC3E}">
        <p14:creationId xmlns:p14="http://schemas.microsoft.com/office/powerpoint/2010/main" val="13977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D773A3-3C08-6FCA-8CD2-359BBDE9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Dikkat edilmesi gerekenler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E592EA-EF92-642F-91D7-729801427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6469"/>
            <a:ext cx="7886700" cy="1581150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Yaklaşık 3-4 haftadır oral alımda azalma, uyku hali</a:t>
            </a:r>
          </a:p>
          <a:p>
            <a:r>
              <a:rPr lang="tr-TR" dirty="0" err="1"/>
              <a:t>Anamnez</a:t>
            </a:r>
            <a:r>
              <a:rPr lang="tr-TR" dirty="0"/>
              <a:t> net değil, yalnız yaşıyor, yakınları çok ilgilenmemiş</a:t>
            </a:r>
          </a:p>
          <a:p>
            <a:r>
              <a:rPr lang="tr-TR" dirty="0" err="1"/>
              <a:t>Metastatik</a:t>
            </a:r>
            <a:r>
              <a:rPr lang="tr-TR" dirty="0"/>
              <a:t> Akciğer Kanseri</a:t>
            </a:r>
          </a:p>
          <a:p>
            <a:r>
              <a:rPr lang="tr-TR" dirty="0"/>
              <a:t>Kilo: 45 Boy: 172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F76329F-41A1-2726-894E-C2AF93E8CBE6}"/>
              </a:ext>
            </a:extLst>
          </p:cNvPr>
          <p:cNvSpPr txBox="1"/>
          <p:nvPr/>
        </p:nvSpPr>
        <p:spPr>
          <a:xfrm>
            <a:off x="1902620" y="1967613"/>
            <a:ext cx="8136731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60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UZUN SÜRELİ BİR AÇLIK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F516AC-5309-891A-35C0-79F42288A4E1}"/>
              </a:ext>
            </a:extLst>
          </p:cNvPr>
          <p:cNvSpPr txBox="1"/>
          <p:nvPr/>
        </p:nvSpPr>
        <p:spPr>
          <a:xfrm>
            <a:off x="2152651" y="4022022"/>
            <a:ext cx="25431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3300" dirty="0">
                <a:solidFill>
                  <a:prstClr val="black"/>
                </a:solidFill>
                <a:latin typeface="Calibri" panose="020F0502020204030204"/>
                <a:ea typeface="+mn-ea"/>
              </a:rPr>
              <a:t>K: 3.2 mg/dl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3300" dirty="0">
                <a:solidFill>
                  <a:prstClr val="black"/>
                </a:solidFill>
                <a:latin typeface="Calibri" panose="020F0502020204030204"/>
                <a:ea typeface="+mn-ea"/>
              </a:rPr>
              <a:t>Mg: 1 mg/dl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33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P: 1.1 mg/dl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65A80EF-503F-FA81-3982-F49858288693}"/>
              </a:ext>
            </a:extLst>
          </p:cNvPr>
          <p:cNvSpPr txBox="1"/>
          <p:nvPr/>
        </p:nvSpPr>
        <p:spPr>
          <a:xfrm>
            <a:off x="2027636" y="4160520"/>
            <a:ext cx="8136731" cy="13388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405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CİDDİ ELEKTROLİT BOZUKLUĞU</a:t>
            </a:r>
          </a:p>
        </p:txBody>
      </p:sp>
    </p:spTree>
    <p:extLst>
      <p:ext uri="{BB962C8B-B14F-4D97-AF65-F5344CB8AC3E}">
        <p14:creationId xmlns:p14="http://schemas.microsoft.com/office/powerpoint/2010/main" val="32794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1641" y="2609086"/>
            <a:ext cx="2886809" cy="1510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195955"/>
            <a:ext cx="7660698" cy="4912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REFEEDING SYNDROME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3AC6FFF-B83B-4404-A168-78457A20E659}"/>
              </a:ext>
            </a:extLst>
          </p:cNvPr>
          <p:cNvSpPr txBox="1"/>
          <p:nvPr/>
        </p:nvSpPr>
        <p:spPr>
          <a:xfrm>
            <a:off x="1905096" y="2143049"/>
            <a:ext cx="3307640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Uzun süreli </a:t>
            </a:r>
            <a:r>
              <a:rPr lang="tr-TR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malnütrisyon</a:t>
            </a:r>
            <a:endParaRPr lang="tr-TR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Kötü kontrollü diyabet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Kanser tedavisi öncesi ve tedavi dönemi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Anoreksiya </a:t>
            </a:r>
            <a:r>
              <a:rPr lang="tr-TR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nervoza</a:t>
            </a:r>
            <a:endParaRPr lang="tr-TR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inflamatuar</a:t>
            </a:r>
            <a:r>
              <a:rPr lang="tr-TR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bağırsak hastalığı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tr-TR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2611A8C-EB01-4382-9F49-74E77DED151A}"/>
              </a:ext>
            </a:extLst>
          </p:cNvPr>
          <p:cNvSpPr txBox="1"/>
          <p:nvPr/>
        </p:nvSpPr>
        <p:spPr>
          <a:xfrm>
            <a:off x="4755508" y="4035967"/>
            <a:ext cx="40288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3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TRİAD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7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1-HİPOFOSFATEMİ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7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2-HİPOMAGNEZEMİ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r-TR" sz="27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3-HİPOPOTASEMİ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98E0C0E-BDAE-42AF-9526-01E671897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4" b="18395"/>
          <a:stretch/>
        </p:blipFill>
        <p:spPr>
          <a:xfrm>
            <a:off x="5434656" y="2237484"/>
            <a:ext cx="2383911" cy="16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CF774D-EE96-7085-2870-BEFA3510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Refeeding</a:t>
            </a:r>
            <a:r>
              <a:rPr lang="tr-T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sendromu yönetimi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F1D707-E32B-3EB8-C84D-F2A5CA8AB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552" y="2210882"/>
            <a:ext cx="8204799" cy="3516024"/>
          </a:xfrm>
        </p:spPr>
        <p:txBody>
          <a:bodyPr>
            <a:normAutofit fontScale="77500" lnSpcReduction="20000"/>
          </a:bodyPr>
          <a:lstStyle/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Riskin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beslenme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yolundan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bağımsız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olduğu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unutulmamalıdır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(oral, enteral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parenteral)</a:t>
            </a:r>
            <a:endParaRPr lang="tr-TR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alımına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ilk 24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saatte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10-20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kkal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/kg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başlanmalı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kademeli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hastanın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takibine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göre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arttırılmalıdır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tr-TR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Beslenme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öncesinde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K, P, Mg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eksikliği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varsa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mutlaka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düzeltilmelidir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Pratik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P&lt;2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ise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düzeltilmeden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beslenme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başlanmamalıdır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Beslenme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başlandıktan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düzenli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elektrolitler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izlenmeli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gerektikçe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yerine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konmalıdır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tr-TR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Sıvı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kısıtlaması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rutin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önerilmez</a:t>
            </a:r>
            <a:endParaRPr lang="tr-TR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Protein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kısıtlaması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yapılmasına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yoktur</a:t>
            </a:r>
            <a:endParaRPr lang="tr-TR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Tiyamin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100 mg/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gün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5-7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gün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tedavi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öncesinde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önerilir</a:t>
            </a:r>
            <a:endParaRPr lang="tr-TR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Refeeding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422898"/>
            <a:ext cx="7680325" cy="132134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910922"/>
            <a:ext cx="8305800" cy="4313208"/>
          </a:xfrm>
          <a:prstGeom prst="rect">
            <a:avLst/>
          </a:prstGeom>
        </p:spPr>
      </p:pic>
      <p:sp>
        <p:nvSpPr>
          <p:cNvPr id="6" name="Aşağı Ok Belirtme Çizgisi 5"/>
          <p:cNvSpPr/>
          <p:nvPr/>
        </p:nvSpPr>
        <p:spPr>
          <a:xfrm>
            <a:off x="6858000" y="287338"/>
            <a:ext cx="914400" cy="13502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100 mg </a:t>
            </a:r>
            <a:r>
              <a:rPr lang="tr-TR" dirty="0" err="1"/>
              <a:t>tiamin</a:t>
            </a:r>
            <a:endParaRPr lang="tr-TR" dirty="0"/>
          </a:p>
          <a:p>
            <a:pPr algn="ctr"/>
            <a:r>
              <a:rPr lang="tr-TR" dirty="0"/>
              <a:t>5-7 gün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F1DA26-491C-FB28-36E0-4A53F1E8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metin, makbuz, ekran görüntüsü, sayı, numar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85CABF7-D6C1-DB3A-B441-1E02A8C36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506662"/>
            <a:ext cx="7627843" cy="4351338"/>
          </a:xfrm>
          <a:prstGeom prst="rect">
            <a:avLst/>
          </a:prstGeom>
        </p:spPr>
      </p:pic>
      <p:pic>
        <p:nvPicPr>
          <p:cNvPr id="6" name="Resim 5" descr="metin, ekran görüntüsü, yazı tipi, makbuz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73105A6-27D9-0164-1FD2-3D2DC2C9E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55" y="0"/>
            <a:ext cx="8544845" cy="25636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5086105-1B15-5FC6-DFE9-B75AA5A4292A}"/>
              </a:ext>
            </a:extLst>
          </p:cNvPr>
          <p:cNvSpPr/>
          <p:nvPr/>
        </p:nvSpPr>
        <p:spPr>
          <a:xfrm>
            <a:off x="7848600" y="4114800"/>
            <a:ext cx="13716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3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5B2DD4-A3F9-BF4B-CCF2-A1A11E79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827" y="38100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tr-TR" sz="5400" b="1" dirty="0">
                <a:solidFill>
                  <a:srgbClr val="0070C0"/>
                </a:solidFill>
              </a:rPr>
              <a:t>Akılda kalması gerekenler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2DE77B-20AD-7B62-D385-65F26CFA7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827" y="2209800"/>
            <a:ext cx="8001000" cy="3048000"/>
          </a:xfrm>
        </p:spPr>
        <p:txBody>
          <a:bodyPr>
            <a:normAutofit fontScale="85000" lnSpcReduction="2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HER HASTAYI BESLENME YÖNÜNDEN TARA</a:t>
            </a:r>
          </a:p>
          <a:p>
            <a:r>
              <a:rPr lang="tr-TR" b="1" dirty="0">
                <a:solidFill>
                  <a:srgbClr val="FF0000"/>
                </a:solidFill>
              </a:rPr>
              <a:t>Erken </a:t>
            </a:r>
            <a:r>
              <a:rPr lang="tr-TR" b="1" dirty="0" err="1">
                <a:solidFill>
                  <a:srgbClr val="FF0000"/>
                </a:solidFill>
              </a:rPr>
              <a:t>enteral</a:t>
            </a:r>
            <a:r>
              <a:rPr lang="tr-TR" b="1" dirty="0">
                <a:solidFill>
                  <a:srgbClr val="FF0000"/>
                </a:solidFill>
              </a:rPr>
              <a:t> beslenme </a:t>
            </a:r>
            <a:r>
              <a:rPr lang="tr-TR" dirty="0"/>
              <a:t>önemli</a:t>
            </a:r>
          </a:p>
          <a:p>
            <a:r>
              <a:rPr lang="tr-TR" dirty="0"/>
              <a:t>Tedaviyi </a:t>
            </a:r>
            <a:r>
              <a:rPr lang="tr-TR" b="1" dirty="0">
                <a:solidFill>
                  <a:srgbClr val="FF0000"/>
                </a:solidFill>
              </a:rPr>
              <a:t>bireyselleştir</a:t>
            </a:r>
          </a:p>
          <a:p>
            <a:r>
              <a:rPr lang="tr-TR" b="1" dirty="0"/>
              <a:t>Enerji: </a:t>
            </a:r>
            <a:r>
              <a:rPr lang="tr-TR" dirty="0">
                <a:solidFill>
                  <a:srgbClr val="FF0000"/>
                </a:solidFill>
              </a:rPr>
              <a:t>25-30 kcal/kg</a:t>
            </a:r>
            <a:r>
              <a:rPr lang="tr-TR" dirty="0"/>
              <a:t> </a:t>
            </a:r>
            <a:r>
              <a:rPr lang="tr-TR" b="1" dirty="0"/>
              <a:t>Protein:</a:t>
            </a:r>
            <a:r>
              <a:rPr lang="tr-TR" dirty="0"/>
              <a:t> </a:t>
            </a:r>
            <a:r>
              <a:rPr lang="tr-TR" dirty="0">
                <a:solidFill>
                  <a:srgbClr val="FF0000"/>
                </a:solidFill>
              </a:rPr>
              <a:t>1.2-1.5 </a:t>
            </a:r>
            <a:r>
              <a:rPr lang="tr-TR" dirty="0" err="1">
                <a:solidFill>
                  <a:srgbClr val="FF0000"/>
                </a:solidFill>
              </a:rPr>
              <a:t>gr</a:t>
            </a:r>
            <a:r>
              <a:rPr lang="tr-TR" dirty="0">
                <a:solidFill>
                  <a:srgbClr val="FF0000"/>
                </a:solidFill>
              </a:rPr>
              <a:t>/kg </a:t>
            </a:r>
          </a:p>
          <a:p>
            <a:r>
              <a:rPr lang="tr-TR" dirty="0"/>
              <a:t>Beslenme tüpünden medikal ürün hariç </a:t>
            </a:r>
            <a:r>
              <a:rPr lang="tr-TR" b="1" dirty="0">
                <a:solidFill>
                  <a:srgbClr val="FF0000"/>
                </a:solidFill>
              </a:rPr>
              <a:t>GIDA VERME!!!</a:t>
            </a:r>
          </a:p>
          <a:p>
            <a:r>
              <a:rPr lang="tr-TR" b="1" dirty="0" err="1">
                <a:solidFill>
                  <a:srgbClr val="FF0000"/>
                </a:solidFill>
              </a:rPr>
              <a:t>İmmunnutrisyon</a:t>
            </a:r>
            <a:r>
              <a:rPr lang="tr-TR" b="1" dirty="0">
                <a:solidFill>
                  <a:srgbClr val="FF0000"/>
                </a:solidFill>
              </a:rPr>
              <a:t> ürünlerini</a:t>
            </a:r>
            <a:r>
              <a:rPr lang="tr-TR" dirty="0"/>
              <a:t> iyi seç- yararlı olduğu gibi zararlı da olabilir</a:t>
            </a:r>
          </a:p>
          <a:p>
            <a:r>
              <a:rPr lang="tr-TR" dirty="0"/>
              <a:t>En iyi ürün, </a:t>
            </a:r>
            <a:r>
              <a:rPr lang="tr-TR" sz="2800" b="1" dirty="0">
                <a:solidFill>
                  <a:srgbClr val="FF0000"/>
                </a:solidFill>
              </a:rPr>
              <a:t>severek kullandığı </a:t>
            </a:r>
            <a:r>
              <a:rPr lang="tr-TR" dirty="0"/>
              <a:t>üründür.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57CE6B-95B5-8D5A-61DA-65CB4B95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1"/>
            <a:ext cx="818673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8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6B6486-5E14-5DEE-06A3-81968D0B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0" y="4572000"/>
            <a:ext cx="7239000" cy="9906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tr-TR" sz="3600" dirty="0">
                <a:solidFill>
                  <a:srgbClr val="0070C0"/>
                </a:solidFill>
              </a:rPr>
              <a:t>Teşekkür ederim…</a:t>
            </a:r>
          </a:p>
        </p:txBody>
      </p:sp>
      <p:pic>
        <p:nvPicPr>
          <p:cNvPr id="2050" name="Picture 2" descr="Rocket Kitchen - “Let food be thy MEDICINE and medicine be thy FOOD” - Hippocrates - The famous quote by Greek physician Hippocrates, “Let food be thy  medicine, and let medicine be thy">
            <a:extLst>
              <a:ext uri="{FF2B5EF4-FFF2-40B4-BE49-F238E27FC236}">
                <a16:creationId xmlns:a16="http://schemas.microsoft.com/office/drawing/2014/main" id="{F3E37690-0E80-0F9A-43A8-89086EB6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0"/>
            <a:ext cx="6019800" cy="39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D90477-A195-0DFE-D89E-E18E5670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yazı tipi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668D9E1-EE41-DEC5-0009-FF0ADB5A4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0889"/>
            <a:ext cx="7886700" cy="1494036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BFE6605-1BB2-99E9-F18E-AF192BC33533}"/>
              </a:ext>
            </a:extLst>
          </p:cNvPr>
          <p:cNvSpPr txBox="1"/>
          <p:nvPr/>
        </p:nvSpPr>
        <p:spPr>
          <a:xfrm>
            <a:off x="1981200" y="182880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*Yeni tanı hastalarda malnütrisyon oranı: %30.7</a:t>
            </a:r>
          </a:p>
          <a:p>
            <a:r>
              <a:rPr lang="tr-TR" dirty="0" err="1"/>
              <a:t>Malnutre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 İyi beslenen hastalar 3 yıllık sağ kalım: %62.4 </a:t>
            </a:r>
            <a:r>
              <a:rPr lang="tr-TR" dirty="0" err="1"/>
              <a:t>vs</a:t>
            </a:r>
            <a:r>
              <a:rPr lang="tr-TR" dirty="0"/>
              <a:t> %84</a:t>
            </a:r>
          </a:p>
        </p:txBody>
      </p:sp>
      <p:pic>
        <p:nvPicPr>
          <p:cNvPr id="10" name="Resim 9" descr="metin, ekran görüntüsü, yazı tipi, cebi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C875BDC-699D-FA0D-E675-A034493E1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16" y="206806"/>
            <a:ext cx="8839200" cy="5584394"/>
          </a:xfrm>
          <a:prstGeom prst="rect">
            <a:avLst/>
          </a:prstGeom>
        </p:spPr>
      </p:pic>
      <p:pic>
        <p:nvPicPr>
          <p:cNvPr id="12" name="Resim 11" descr="ekran görüntüsü, öykü gelişim çizgisi; kumpas; grafiğini çıkarma, diyagram, çizg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BBF35F3-AB86-C48A-92A1-878CEA346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206807"/>
            <a:ext cx="8342376" cy="3743547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EBFAD-F4BE-AADE-846F-E3B4D4CD2E9B}"/>
              </a:ext>
            </a:extLst>
          </p:cNvPr>
          <p:cNvSpPr txBox="1"/>
          <p:nvPr/>
        </p:nvSpPr>
        <p:spPr>
          <a:xfrm>
            <a:off x="1905000" y="3950353"/>
            <a:ext cx="8305800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*</a:t>
            </a:r>
            <a:r>
              <a:rPr lang="tr-TR" sz="2000" b="1" dirty="0"/>
              <a:t>Toplam hastaların %52.6’ </a:t>
            </a:r>
            <a:r>
              <a:rPr lang="tr-TR" sz="2000" b="1" dirty="0" err="1"/>
              <a:t>sında</a:t>
            </a:r>
            <a:r>
              <a:rPr lang="tr-TR" sz="2000" b="1" dirty="0"/>
              <a:t> malnütrisyon!!!!</a:t>
            </a:r>
          </a:p>
          <a:p>
            <a:r>
              <a:rPr lang="tr-TR" sz="2000" b="1" dirty="0"/>
              <a:t>%5’ den fazla kilo kaybı hastaların %40.2’si</a:t>
            </a:r>
          </a:p>
          <a:p>
            <a:r>
              <a:rPr lang="tr-TR" sz="2000" b="1" dirty="0"/>
              <a:t>Hastaların %55.1’ inde beslenme ile ilgili en az bir şikayet var</a:t>
            </a:r>
          </a:p>
          <a:p>
            <a:endParaRPr lang="tr-TR" sz="2000" b="1" dirty="0"/>
          </a:p>
          <a:p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32682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A19C-90F8-F520-7556-0B8829413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6C41-D198-6A34-E8E9-6743F4E69AB9}"/>
              </a:ext>
            </a:extLst>
          </p:cNvPr>
          <p:cNvSpPr txBox="1">
            <a:spLocks/>
          </p:cNvSpPr>
          <p:nvPr/>
        </p:nvSpPr>
        <p:spPr>
          <a:xfrm>
            <a:off x="1998785" y="957376"/>
            <a:ext cx="7550462" cy="593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lnSpc>
                <a:spcPts val="3900"/>
              </a:lnSpc>
              <a:spcAft>
                <a:spcPts val="0"/>
              </a:spcAft>
            </a:pPr>
            <a:r>
              <a:rPr lang="en-GB" sz="4050" b="1" dirty="0">
                <a:solidFill>
                  <a:srgbClr val="0070C0"/>
                </a:solidFill>
                <a:latin typeface="Calibri" panose="020F0502020204030204"/>
              </a:rPr>
              <a:t>Malnütrisyon </a:t>
            </a:r>
            <a:r>
              <a:rPr lang="en-GB" sz="4050" b="1" dirty="0" err="1">
                <a:solidFill>
                  <a:srgbClr val="0070C0"/>
                </a:solidFill>
                <a:latin typeface="Calibri" panose="020F0502020204030204"/>
              </a:rPr>
              <a:t>Nedir</a:t>
            </a:r>
            <a:r>
              <a:rPr lang="en-GB" sz="4050" b="1" dirty="0">
                <a:solidFill>
                  <a:srgbClr val="0070C0"/>
                </a:solidFill>
                <a:latin typeface="Calibri" panose="020F0502020204030204"/>
              </a:rPr>
              <a:t>?</a:t>
            </a:r>
          </a:p>
          <a:p>
            <a:pPr defTabSz="685800" fontAlgn="auto">
              <a:lnSpc>
                <a:spcPts val="3900"/>
              </a:lnSpc>
              <a:spcAft>
                <a:spcPts val="0"/>
              </a:spcAft>
            </a:pPr>
            <a:r>
              <a:rPr lang="tr-TR" sz="27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6F3FF-62F6-6FF6-CB9C-7D13B1733C1B}"/>
              </a:ext>
            </a:extLst>
          </p:cNvPr>
          <p:cNvSpPr/>
          <p:nvPr/>
        </p:nvSpPr>
        <p:spPr>
          <a:xfrm>
            <a:off x="1840523" y="5473801"/>
            <a:ext cx="5961185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88" dirty="0">
                <a:solidFill>
                  <a:srgbClr val="002060"/>
                </a:solidFill>
                <a:latin typeface="Calibri" panose="020F0502020204030204"/>
                <a:ea typeface="+mn-ea"/>
              </a:rPr>
              <a:t>1. Sobotka L, editor. Basics in clinical nutrition. 4th ed. Galen; 2012.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1456A-077C-0877-5923-0D808BDDB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86" y="1918864"/>
            <a:ext cx="2385865" cy="2442002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B5ADA-C66C-19F5-9108-C2DF5B4F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341" y="2032004"/>
            <a:ext cx="4964906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6077</TotalTime>
  <Words>1953</Words>
  <Application>Microsoft Office PowerPoint</Application>
  <PresentationFormat>Geniş ekran</PresentationFormat>
  <Paragraphs>449</Paragraphs>
  <Slides>71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71</vt:i4>
      </vt:variant>
    </vt:vector>
  </HeadingPairs>
  <TitlesOfParts>
    <vt:vector size="89" baseType="lpstr">
      <vt:lpstr>ＭＳ Ｐゴシック</vt:lpstr>
      <vt:lpstr>ＭＳ Ｐゴシック</vt:lpstr>
      <vt:lpstr>Arial</vt:lpstr>
      <vt:lpstr>Calibri</vt:lpstr>
      <vt:lpstr>Calibri Light</vt:lpstr>
      <vt:lpstr>Comic Sans MS</vt:lpstr>
      <vt:lpstr>Helvetica</vt:lpstr>
      <vt:lpstr>Helvetica Light</vt:lpstr>
      <vt:lpstr>Helvetica Neue Thin</vt:lpstr>
      <vt:lpstr>Symbol</vt:lpstr>
      <vt:lpstr>Times New Roman</vt:lpstr>
      <vt:lpstr>Verdana</vt:lpstr>
      <vt:lpstr>-webkit-standard</vt:lpstr>
      <vt:lpstr>Wingdings</vt:lpstr>
      <vt:lpstr>Yu Mincho</vt:lpstr>
      <vt:lpstr>Ofis Teması</vt:lpstr>
      <vt:lpstr>3_Ofis Teması</vt:lpstr>
      <vt:lpstr>Office Teması</vt:lpstr>
      <vt:lpstr>KANSER HASTALARINDA ENTERAL BESLENME</vt:lpstr>
      <vt:lpstr>Beslenme neden önemli?</vt:lpstr>
      <vt:lpstr>PowerPoint Sunusu</vt:lpstr>
      <vt:lpstr>PowerPoint Sunusu</vt:lpstr>
      <vt:lpstr>Malnütrisyon Prevalansı</vt:lpstr>
      <vt:lpstr>Malnutrisyon Prevalansı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Malnutrisyonu Tanıma</vt:lpstr>
      <vt:lpstr>PowerPoint Sunusu</vt:lpstr>
      <vt:lpstr>ANTROPOMETRİ</vt:lpstr>
      <vt:lpstr>PowerPoint Sunusu</vt:lpstr>
      <vt:lpstr>PowerPoint Sunusu</vt:lpstr>
      <vt:lpstr>PowerPoint Sunusu</vt:lpstr>
      <vt:lpstr>PowerPoint Sunusu</vt:lpstr>
      <vt:lpstr>Malnütrisyon onkoloji tedavisinin tüm yönlerini etkiler</vt:lpstr>
      <vt:lpstr>Erken nütrisyonel tedavi kanser hastalarında sonuçları iyileştirir</vt:lpstr>
      <vt:lpstr>PowerPoint Sunusu</vt:lpstr>
      <vt:lpstr>TEDAVİ ÖNCESİ NUTRİSYON</vt:lpstr>
      <vt:lpstr>Beslenme Destek Tedavisi </vt:lpstr>
      <vt:lpstr>İŞTAH AÇICI BİR İLAÇ VAR MI? </vt:lpstr>
      <vt:lpstr>PowerPoint Sunusu</vt:lpstr>
      <vt:lpstr>PowerPoint Sunusu</vt:lpstr>
      <vt:lpstr>  Hangi Hastanın Beslenme Destek Tedavisine İhtiyacı Vardır?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Pankreatik Yetmezlik</vt:lpstr>
      <vt:lpstr>PowerPoint Sunusu</vt:lpstr>
      <vt:lpstr>Medical Oncology: Curative or palliative CT</vt:lpstr>
      <vt:lpstr>PowerPoint Sunusu</vt:lpstr>
      <vt:lpstr>PowerPoint Sunusu</vt:lpstr>
      <vt:lpstr>PowerPoint Sunusu</vt:lpstr>
      <vt:lpstr>Hangi ürünü verelim?</vt:lpstr>
      <vt:lpstr>Hangi Ürünü verelim?</vt:lpstr>
      <vt:lpstr>Hangi ürünü verelim??</vt:lpstr>
      <vt:lpstr>PowerPoint Sunusu</vt:lpstr>
      <vt:lpstr>Özel Ürünler-2</vt:lpstr>
      <vt:lpstr>PowerPoint Sunusu</vt:lpstr>
      <vt:lpstr>N-3 yağ asitleri</vt:lpstr>
      <vt:lpstr>ß-Hydroxy-ß-methyl butyrate (HMB) </vt:lpstr>
      <vt:lpstr>PowerPoint Sunusu</vt:lpstr>
      <vt:lpstr>Çarşaf rapor(En sevdiğimiz)?</vt:lpstr>
      <vt:lpstr>Enteral Beslenme ve İlaçlar</vt:lpstr>
      <vt:lpstr>PowerPoint Sunusu</vt:lpstr>
      <vt:lpstr>ENTERAL NÜTRİSYONUN KOMPLİKASYONLARI</vt:lpstr>
      <vt:lpstr>PowerPoint Sunusu</vt:lpstr>
      <vt:lpstr>Tolere edemiyor !!!!</vt:lpstr>
      <vt:lpstr>Vaka-1</vt:lpstr>
      <vt:lpstr>Vaka-1</vt:lpstr>
      <vt:lpstr>Dikkat edilmesi gerekenler</vt:lpstr>
      <vt:lpstr>PowerPoint Sunusu</vt:lpstr>
      <vt:lpstr>Refeeding sendromu yönetimi</vt:lpstr>
      <vt:lpstr>Refeeding</vt:lpstr>
      <vt:lpstr>Akılda kalması gerekenler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meltemhalil</dc:creator>
  <cp:lastModifiedBy>Lenovo</cp:lastModifiedBy>
  <cp:revision>423</cp:revision>
  <cp:lastPrinted>1601-01-01T00:00:00Z</cp:lastPrinted>
  <dcterms:created xsi:type="dcterms:W3CDTF">2008-11-19T14:37:31Z</dcterms:created>
  <dcterms:modified xsi:type="dcterms:W3CDTF">2025-04-25T13:36:00Z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